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3" r:id="rId5"/>
  </p:sldMasterIdLst>
  <p:notesMasterIdLst>
    <p:notesMasterId r:id="rId15"/>
  </p:notesMasterIdLst>
  <p:sldIdLst>
    <p:sldId id="2147481547" r:id="rId6"/>
    <p:sldId id="2147481525" r:id="rId7"/>
    <p:sldId id="2147481497" r:id="rId8"/>
    <p:sldId id="2147481549" r:id="rId9"/>
    <p:sldId id="2147481550" r:id="rId10"/>
    <p:sldId id="2147481551" r:id="rId11"/>
    <p:sldId id="2147481548" r:id="rId12"/>
    <p:sldId id="2147481512" r:id="rId13"/>
    <p:sldId id="214748152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35BF82B-1660-E5DA-E901-DFFA85FB2DD4}" name="Seray Elsikar | Folienwerke GmbH" initials="SE|FG" userId="S::seray@folienwerke.ch::7ec81d0b-7d58-4c15-b9a2-eafe52e5af2b" providerId="AD"/>
  <p188:author id="{B1C6DE99-035E-E315-C5B3-40A39565AADB}" name="Jovana Markovic | Folienwerke GmbH" initials="JM|FG" userId="S::jovana@folienwerke.ch::186a38fc-ca75-42f7-94d6-9b76404375c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4C"/>
    <a:srgbClr val="80DAD2"/>
    <a:srgbClr val="CCD7DB"/>
    <a:srgbClr val="1FB7EA"/>
    <a:srgbClr val="F2F2F2"/>
    <a:srgbClr val="4F6367"/>
    <a:srgbClr val="3E4E50"/>
    <a:srgbClr val="565656"/>
    <a:srgbClr val="545863"/>
    <a:srgbClr val="7D8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774FCF-05C5-7D16-7C24-3B4AB317243F}" v="108" dt="2024-06-24T19:51:04.136"/>
    <p1510:client id="{F7E6062F-935E-32B9-00AE-4059A058F2F5}" v="6" dt="2024-06-26T11:52:56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5788"/>
  </p:normalViewPr>
  <p:slideViewPr>
    <p:cSldViewPr snapToGrid="0" showGuides="1">
      <p:cViewPr varScale="1">
        <p:scale>
          <a:sx n="88" d="100"/>
          <a:sy n="88" d="100"/>
        </p:scale>
        <p:origin x="184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 Bachmann" userId="S::lea@unique.ch::1bc070da-61aa-483a-b65d-5ab86ecec87d" providerId="AD" clId="Web-{232665FC-2BED-99B6-E844-5417C2DBB01C}"/>
    <pc:docChg chg="modSld">
      <pc:chgData name="Lea Bachmann" userId="S::lea@unique.ch::1bc070da-61aa-483a-b65d-5ab86ecec87d" providerId="AD" clId="Web-{232665FC-2BED-99B6-E844-5417C2DBB01C}" dt="2024-06-21T21:49:28.170" v="26"/>
      <pc:docMkLst>
        <pc:docMk/>
      </pc:docMkLst>
      <pc:sldChg chg="addSp delSp modSp">
        <pc:chgData name="Lea Bachmann" userId="S::lea@unique.ch::1bc070da-61aa-483a-b65d-5ab86ecec87d" providerId="AD" clId="Web-{232665FC-2BED-99B6-E844-5417C2DBB01C}" dt="2024-06-21T21:47:57.855" v="20" actId="14100"/>
        <pc:sldMkLst>
          <pc:docMk/>
          <pc:sldMk cId="2527530989" sldId="2147481550"/>
        </pc:sldMkLst>
        <pc:spChg chg="add mod">
          <ac:chgData name="Lea Bachmann" userId="S::lea@unique.ch::1bc070da-61aa-483a-b65d-5ab86ecec87d" providerId="AD" clId="Web-{232665FC-2BED-99B6-E844-5417C2DBB01C}" dt="2024-06-21T21:47:36.636" v="17" actId="14100"/>
          <ac:spMkLst>
            <pc:docMk/>
            <pc:sldMk cId="2527530989" sldId="2147481550"/>
            <ac:spMk id="5" creationId="{8DC3BC5B-35DB-8B15-0A6C-F1E4A55EDC8F}"/>
          </ac:spMkLst>
        </pc:spChg>
        <pc:spChg chg="mod">
          <ac:chgData name="Lea Bachmann" userId="S::lea@unique.ch::1bc070da-61aa-483a-b65d-5ab86ecec87d" providerId="AD" clId="Web-{232665FC-2BED-99B6-E844-5417C2DBB01C}" dt="2024-06-21T21:47:57.855" v="20" actId="14100"/>
          <ac:spMkLst>
            <pc:docMk/>
            <pc:sldMk cId="2527530989" sldId="2147481550"/>
            <ac:spMk id="7" creationId="{8BE7EA16-E110-3C3F-7185-3C644F217DF2}"/>
          </ac:spMkLst>
        </pc:spChg>
        <pc:spChg chg="del mod">
          <ac:chgData name="Lea Bachmann" userId="S::lea@unique.ch::1bc070da-61aa-483a-b65d-5ab86ecec87d" providerId="AD" clId="Web-{232665FC-2BED-99B6-E844-5417C2DBB01C}" dt="2024-06-21T21:46:21.525" v="7"/>
          <ac:spMkLst>
            <pc:docMk/>
            <pc:sldMk cId="2527530989" sldId="2147481550"/>
            <ac:spMk id="9" creationId="{CA3FD042-B7C8-11B0-5497-16A1D568AEB4}"/>
          </ac:spMkLst>
        </pc:spChg>
        <pc:spChg chg="mod">
          <ac:chgData name="Lea Bachmann" userId="S::lea@unique.ch::1bc070da-61aa-483a-b65d-5ab86ecec87d" providerId="AD" clId="Web-{232665FC-2BED-99B6-E844-5417C2DBB01C}" dt="2024-06-21T21:47:52.355" v="19" actId="1076"/>
          <ac:spMkLst>
            <pc:docMk/>
            <pc:sldMk cId="2527530989" sldId="2147481550"/>
            <ac:spMk id="14" creationId="{B38EACF7-0134-4657-45C3-2FD27B3A30FC}"/>
          </ac:spMkLst>
        </pc:spChg>
      </pc:sldChg>
      <pc:sldChg chg="addSp delSp modSp">
        <pc:chgData name="Lea Bachmann" userId="S::lea@unique.ch::1bc070da-61aa-483a-b65d-5ab86ecec87d" providerId="AD" clId="Web-{232665FC-2BED-99B6-E844-5417C2DBB01C}" dt="2024-06-21T21:48:32.794" v="24" actId="14100"/>
        <pc:sldMkLst>
          <pc:docMk/>
          <pc:sldMk cId="111138391" sldId="2147481551"/>
        </pc:sldMkLst>
        <pc:picChg chg="add del mod">
          <ac:chgData name="Lea Bachmann" userId="S::lea@unique.ch::1bc070da-61aa-483a-b65d-5ab86ecec87d" providerId="AD" clId="Web-{232665FC-2BED-99B6-E844-5417C2DBB01C}" dt="2024-06-21T21:48:32.794" v="24" actId="14100"/>
          <ac:picMkLst>
            <pc:docMk/>
            <pc:sldMk cId="111138391" sldId="2147481551"/>
            <ac:picMk id="6" creationId="{3CAF093D-0999-114F-1BB4-BEA52CCD96A4}"/>
          </ac:picMkLst>
        </pc:picChg>
      </pc:sldChg>
      <pc:sldChg chg="modSp">
        <pc:chgData name="Lea Bachmann" userId="S::lea@unique.ch::1bc070da-61aa-483a-b65d-5ab86ecec87d" providerId="AD" clId="Web-{232665FC-2BED-99B6-E844-5417C2DBB01C}" dt="2024-06-21T21:49:28.170" v="26"/>
        <pc:sldMkLst>
          <pc:docMk/>
          <pc:sldMk cId="2570768942" sldId="2147481552"/>
        </pc:sldMkLst>
        <pc:spChg chg="mod">
          <ac:chgData name="Lea Bachmann" userId="S::lea@unique.ch::1bc070da-61aa-483a-b65d-5ab86ecec87d" providerId="AD" clId="Web-{232665FC-2BED-99B6-E844-5417C2DBB01C}" dt="2024-06-21T21:49:28.170" v="26"/>
          <ac:spMkLst>
            <pc:docMk/>
            <pc:sldMk cId="2570768942" sldId="2147481552"/>
            <ac:spMk id="14" creationId="{B38EACF7-0134-4657-45C3-2FD27B3A30FC}"/>
          </ac:spMkLst>
        </pc:spChg>
      </pc:sldChg>
    </pc:docChg>
  </pc:docChgLst>
  <pc:docChgLst>
    <pc:chgData name="Lea Bachmann" userId="S::lea@unique.ch::1bc070da-61aa-483a-b65d-5ab86ecec87d" providerId="AD" clId="Web-{ECAFF418-DCDF-E1ED-8F6F-18E8812A0C28}"/>
    <pc:docChg chg="delSld">
      <pc:chgData name="Lea Bachmann" userId="S::lea@unique.ch::1bc070da-61aa-483a-b65d-5ab86ecec87d" providerId="AD" clId="Web-{ECAFF418-DCDF-E1ED-8F6F-18E8812A0C28}" dt="2024-06-24T09:19:57.779" v="0"/>
      <pc:docMkLst>
        <pc:docMk/>
      </pc:docMkLst>
      <pc:sldChg chg="del">
        <pc:chgData name="Lea Bachmann" userId="S::lea@unique.ch::1bc070da-61aa-483a-b65d-5ab86ecec87d" providerId="AD" clId="Web-{ECAFF418-DCDF-E1ED-8F6F-18E8812A0C28}" dt="2024-06-24T09:19:57.779" v="0"/>
        <pc:sldMkLst>
          <pc:docMk/>
          <pc:sldMk cId="1199738084" sldId="2147481538"/>
        </pc:sldMkLst>
      </pc:sldChg>
    </pc:docChg>
  </pc:docChgLst>
  <pc:docChgLst>
    <pc:chgData name="Pascal Hauri" userId="S::pascal@unique.ch::58bc7dd9-2253-48fc-92c7-6cc3c73cf078" providerId="AD" clId="Web-{B8774FCF-05C5-7D16-7C24-3B4AB317243F}"/>
    <pc:docChg chg="modSld sldOrd">
      <pc:chgData name="Pascal Hauri" userId="S::pascal@unique.ch::58bc7dd9-2253-48fc-92c7-6cc3c73cf078" providerId="AD" clId="Web-{B8774FCF-05C5-7D16-7C24-3B4AB317243F}" dt="2024-06-24T19:51:04.136" v="106"/>
      <pc:docMkLst>
        <pc:docMk/>
      </pc:docMkLst>
      <pc:sldChg chg="mod ord modShow">
        <pc:chgData name="Pascal Hauri" userId="S::pascal@unique.ch::58bc7dd9-2253-48fc-92c7-6cc3c73cf078" providerId="AD" clId="Web-{B8774FCF-05C5-7D16-7C24-3B4AB317243F}" dt="2024-06-24T19:51:04.136" v="106"/>
        <pc:sldMkLst>
          <pc:docMk/>
          <pc:sldMk cId="1239511337" sldId="2147481512"/>
        </pc:sldMkLst>
      </pc:sldChg>
      <pc:sldChg chg="mod ord modShow">
        <pc:chgData name="Pascal Hauri" userId="S::pascal@unique.ch::58bc7dd9-2253-48fc-92c7-6cc3c73cf078" providerId="AD" clId="Web-{B8774FCF-05C5-7D16-7C24-3B4AB317243F}" dt="2024-06-24T19:50:59.573" v="105"/>
        <pc:sldMkLst>
          <pc:docMk/>
          <pc:sldMk cId="2129551609" sldId="2147481528"/>
        </pc:sldMkLst>
      </pc:sldChg>
      <pc:sldChg chg="modSp">
        <pc:chgData name="Pascal Hauri" userId="S::pascal@unique.ch::58bc7dd9-2253-48fc-92c7-6cc3c73cf078" providerId="AD" clId="Web-{B8774FCF-05C5-7D16-7C24-3B4AB317243F}" dt="2024-06-24T19:48:41.320" v="101" actId="20577"/>
        <pc:sldMkLst>
          <pc:docMk/>
          <pc:sldMk cId="2527530989" sldId="2147481550"/>
        </pc:sldMkLst>
        <pc:spChg chg="mod">
          <ac:chgData name="Pascal Hauri" userId="S::pascal@unique.ch::58bc7dd9-2253-48fc-92c7-6cc3c73cf078" providerId="AD" clId="Web-{B8774FCF-05C5-7D16-7C24-3B4AB317243F}" dt="2024-06-24T19:48:41.320" v="101" actId="20577"/>
          <ac:spMkLst>
            <pc:docMk/>
            <pc:sldMk cId="2527530989" sldId="2147481550"/>
            <ac:spMk id="5" creationId="{8DC3BC5B-35DB-8B15-0A6C-F1E4A55EDC8F}"/>
          </ac:spMkLst>
        </pc:spChg>
        <pc:spChg chg="mod">
          <ac:chgData name="Pascal Hauri" userId="S::pascal@unique.ch::58bc7dd9-2253-48fc-92c7-6cc3c73cf078" providerId="AD" clId="Web-{B8774FCF-05C5-7D16-7C24-3B4AB317243F}" dt="2024-06-24T19:45:28.800" v="80" actId="14100"/>
          <ac:spMkLst>
            <pc:docMk/>
            <pc:sldMk cId="2527530989" sldId="2147481550"/>
            <ac:spMk id="7" creationId="{8BE7EA16-E110-3C3F-7185-3C644F217DF2}"/>
          </ac:spMkLst>
        </pc:spChg>
        <pc:spChg chg="mod">
          <ac:chgData name="Pascal Hauri" userId="S::pascal@unique.ch::58bc7dd9-2253-48fc-92c7-6cc3c73cf078" providerId="AD" clId="Web-{B8774FCF-05C5-7D16-7C24-3B4AB317243F}" dt="2024-06-24T19:46:55.083" v="89" actId="20577"/>
          <ac:spMkLst>
            <pc:docMk/>
            <pc:sldMk cId="2527530989" sldId="2147481550"/>
            <ac:spMk id="14" creationId="{B38EACF7-0134-4657-45C3-2FD27B3A30FC}"/>
          </ac:spMkLst>
        </pc:spChg>
      </pc:sldChg>
    </pc:docChg>
  </pc:docChgLst>
  <pc:docChgLst>
    <pc:chgData name="Yannick Käser" userId="a7440476-b808-4857-a373-904ae889a6c8" providerId="ADAL" clId="{1DDE8B92-B82F-5C4D-A167-A54F1A419E11}"/>
    <pc:docChg chg="undo custSel addSld delSld modSld sldOrd addSection modSection">
      <pc:chgData name="Yannick Käser" userId="a7440476-b808-4857-a373-904ae889a6c8" providerId="ADAL" clId="{1DDE8B92-B82F-5C4D-A167-A54F1A419E11}" dt="2024-06-11T13:19:46.697" v="4373" actId="20578"/>
      <pc:docMkLst>
        <pc:docMk/>
      </pc:docMkLst>
      <pc:sldChg chg="mod modShow">
        <pc:chgData name="Yannick Käser" userId="a7440476-b808-4857-a373-904ae889a6c8" providerId="ADAL" clId="{1DDE8B92-B82F-5C4D-A167-A54F1A419E11}" dt="2024-06-11T08:27:01.770" v="4227" actId="729"/>
        <pc:sldMkLst>
          <pc:docMk/>
          <pc:sldMk cId="333320923" sldId="2147480926"/>
        </pc:sldMkLst>
      </pc:sldChg>
      <pc:sldChg chg="mod modShow">
        <pc:chgData name="Yannick Käser" userId="a7440476-b808-4857-a373-904ae889a6c8" providerId="ADAL" clId="{1DDE8B92-B82F-5C4D-A167-A54F1A419E11}" dt="2024-06-11T08:27:01.770" v="4227" actId="729"/>
        <pc:sldMkLst>
          <pc:docMk/>
          <pc:sldMk cId="3335223935" sldId="2147480927"/>
        </pc:sldMkLst>
      </pc:sldChg>
      <pc:sldChg chg="mod modShow">
        <pc:chgData name="Yannick Käser" userId="a7440476-b808-4857-a373-904ae889a6c8" providerId="ADAL" clId="{1DDE8B92-B82F-5C4D-A167-A54F1A419E11}" dt="2024-06-11T08:27:01.770" v="4227" actId="729"/>
        <pc:sldMkLst>
          <pc:docMk/>
          <pc:sldMk cId="2663399873" sldId="2147480935"/>
        </pc:sldMkLst>
      </pc:sldChg>
      <pc:sldChg chg="mod modShow">
        <pc:chgData name="Yannick Käser" userId="a7440476-b808-4857-a373-904ae889a6c8" providerId="ADAL" clId="{1DDE8B92-B82F-5C4D-A167-A54F1A419E11}" dt="2024-06-11T08:27:01.770" v="4227" actId="729"/>
        <pc:sldMkLst>
          <pc:docMk/>
          <pc:sldMk cId="736025852" sldId="2147480936"/>
        </pc:sldMkLst>
      </pc:sldChg>
      <pc:sldChg chg="mod modShow">
        <pc:chgData name="Yannick Käser" userId="a7440476-b808-4857-a373-904ae889a6c8" providerId="ADAL" clId="{1DDE8B92-B82F-5C4D-A167-A54F1A419E11}" dt="2024-06-11T08:27:01.770" v="4227" actId="729"/>
        <pc:sldMkLst>
          <pc:docMk/>
          <pc:sldMk cId="847167561" sldId="2147480937"/>
        </pc:sldMkLst>
      </pc:sldChg>
      <pc:sldChg chg="modSp mod">
        <pc:chgData name="Yannick Käser" userId="a7440476-b808-4857-a373-904ae889a6c8" providerId="ADAL" clId="{1DDE8B92-B82F-5C4D-A167-A54F1A419E11}" dt="2024-06-10T11:28:34.425" v="1302" actId="1037"/>
        <pc:sldMkLst>
          <pc:docMk/>
          <pc:sldMk cId="4149012129" sldId="2147481497"/>
        </pc:sldMkLst>
        <pc:spChg chg="mod">
          <ac:chgData name="Yannick Käser" userId="a7440476-b808-4857-a373-904ae889a6c8" providerId="ADAL" clId="{1DDE8B92-B82F-5C4D-A167-A54F1A419E11}" dt="2024-06-10T10:00:35.197" v="987" actId="1036"/>
          <ac:spMkLst>
            <pc:docMk/>
            <pc:sldMk cId="4149012129" sldId="2147481497"/>
            <ac:spMk id="16" creationId="{A12FF806-E68C-57ED-D433-D496E556172A}"/>
          </ac:spMkLst>
        </pc:spChg>
        <pc:spChg chg="mod">
          <ac:chgData name="Yannick Käser" userId="a7440476-b808-4857-a373-904ae889a6c8" providerId="ADAL" clId="{1DDE8B92-B82F-5C4D-A167-A54F1A419E11}" dt="2024-06-10T11:28:27.851" v="1287" actId="1038"/>
          <ac:spMkLst>
            <pc:docMk/>
            <pc:sldMk cId="4149012129" sldId="2147481497"/>
            <ac:spMk id="23" creationId="{B1F29DED-898A-B913-E871-818014FB856F}"/>
          </ac:spMkLst>
        </pc:spChg>
        <pc:grpChg chg="mod">
          <ac:chgData name="Yannick Käser" userId="a7440476-b808-4857-a373-904ae889a6c8" providerId="ADAL" clId="{1DDE8B92-B82F-5C4D-A167-A54F1A419E11}" dt="2024-06-10T11:28:34.425" v="1302" actId="1037"/>
          <ac:grpSpMkLst>
            <pc:docMk/>
            <pc:sldMk cId="4149012129" sldId="2147481497"/>
            <ac:grpSpMk id="54" creationId="{85911E3C-B96B-66CB-90A3-3E5B16792002}"/>
          </ac:grpSpMkLst>
        </pc:grpChg>
      </pc:sldChg>
      <pc:sldChg chg="modSp mod ord modShow">
        <pc:chgData name="Yannick Käser" userId="a7440476-b808-4857-a373-904ae889a6c8" providerId="ADAL" clId="{1DDE8B92-B82F-5C4D-A167-A54F1A419E11}" dt="2024-06-11T12:54:40.273" v="4353" actId="729"/>
        <pc:sldMkLst>
          <pc:docMk/>
          <pc:sldMk cId="1083010661" sldId="2147481503"/>
        </pc:sldMkLst>
        <pc:picChg chg="mod">
          <ac:chgData name="Yannick Käser" userId="a7440476-b808-4857-a373-904ae889a6c8" providerId="ADAL" clId="{1DDE8B92-B82F-5C4D-A167-A54F1A419E11}" dt="2024-06-11T12:52:45.601" v="4342"/>
          <ac:picMkLst>
            <pc:docMk/>
            <pc:sldMk cId="1083010661" sldId="2147481503"/>
            <ac:picMk id="10" creationId="{806CE13E-D414-C7D6-0FA1-78BE0A545D4B}"/>
          </ac:picMkLst>
        </pc:picChg>
      </pc:sldChg>
      <pc:sldChg chg="addSp delSp modSp mod">
        <pc:chgData name="Yannick Käser" userId="a7440476-b808-4857-a373-904ae889a6c8" providerId="ADAL" clId="{1DDE8B92-B82F-5C4D-A167-A54F1A419E11}" dt="2024-06-10T13:40:29.067" v="1729" actId="1037"/>
        <pc:sldMkLst>
          <pc:docMk/>
          <pc:sldMk cId="3856335872" sldId="2147481507"/>
        </pc:sldMkLst>
        <pc:spChg chg="del mod">
          <ac:chgData name="Yannick Käser" userId="a7440476-b808-4857-a373-904ae889a6c8" providerId="ADAL" clId="{1DDE8B92-B82F-5C4D-A167-A54F1A419E11}" dt="2024-06-10T09:32:37.637" v="6" actId="478"/>
          <ac:spMkLst>
            <pc:docMk/>
            <pc:sldMk cId="3856335872" sldId="2147481507"/>
            <ac:spMk id="3" creationId="{D7FA5016-0EF5-74C9-A70E-55BE69FAF340}"/>
          </ac:spMkLst>
        </pc:spChg>
        <pc:spChg chg="add mod">
          <ac:chgData name="Yannick Käser" userId="a7440476-b808-4857-a373-904ae889a6c8" providerId="ADAL" clId="{1DDE8B92-B82F-5C4D-A167-A54F1A419E11}" dt="2024-06-10T09:33:02.746" v="11" actId="113"/>
          <ac:spMkLst>
            <pc:docMk/>
            <pc:sldMk cId="3856335872" sldId="2147481507"/>
            <ac:spMk id="4" creationId="{5B48D304-A79E-79ED-C6B8-A131010E9FEF}"/>
          </ac:spMkLst>
        </pc:spChg>
        <pc:spChg chg="mod">
          <ac:chgData name="Yannick Käser" userId="a7440476-b808-4857-a373-904ae889a6c8" providerId="ADAL" clId="{1DDE8B92-B82F-5C4D-A167-A54F1A419E11}" dt="2024-06-10T09:33:11.782" v="42" actId="1036"/>
          <ac:spMkLst>
            <pc:docMk/>
            <pc:sldMk cId="3856335872" sldId="2147481507"/>
            <ac:spMk id="6" creationId="{766037CB-85EA-2333-8434-45CFBEEBE326}"/>
          </ac:spMkLst>
        </pc:spChg>
        <pc:spChg chg="mod">
          <ac:chgData name="Yannick Käser" userId="a7440476-b808-4857-a373-904ae889a6c8" providerId="ADAL" clId="{1DDE8B92-B82F-5C4D-A167-A54F1A419E11}" dt="2024-06-10T09:33:11.782" v="42" actId="1036"/>
          <ac:spMkLst>
            <pc:docMk/>
            <pc:sldMk cId="3856335872" sldId="2147481507"/>
            <ac:spMk id="7" creationId="{2331D88E-E19C-DC5B-4CDF-3106C7CD3946}"/>
          </ac:spMkLst>
        </pc:spChg>
        <pc:spChg chg="mod">
          <ac:chgData name="Yannick Käser" userId="a7440476-b808-4857-a373-904ae889a6c8" providerId="ADAL" clId="{1DDE8B92-B82F-5C4D-A167-A54F1A419E11}" dt="2024-06-10T13:40:29.067" v="1729" actId="1037"/>
          <ac:spMkLst>
            <pc:docMk/>
            <pc:sldMk cId="3856335872" sldId="2147481507"/>
            <ac:spMk id="8" creationId="{1C1E1C70-5D6D-5DAC-51FA-15E665587682}"/>
          </ac:spMkLst>
        </pc:spChg>
        <pc:spChg chg="mod">
          <ac:chgData name="Yannick Käser" userId="a7440476-b808-4857-a373-904ae889a6c8" providerId="ADAL" clId="{1DDE8B92-B82F-5C4D-A167-A54F1A419E11}" dt="2024-06-10T09:33:11.782" v="42" actId="1036"/>
          <ac:spMkLst>
            <pc:docMk/>
            <pc:sldMk cId="3856335872" sldId="2147481507"/>
            <ac:spMk id="9" creationId="{6163A80A-1963-9D03-2E04-13752DF60112}"/>
          </ac:spMkLst>
        </pc:spChg>
        <pc:spChg chg="mod">
          <ac:chgData name="Yannick Käser" userId="a7440476-b808-4857-a373-904ae889a6c8" providerId="ADAL" clId="{1DDE8B92-B82F-5C4D-A167-A54F1A419E11}" dt="2024-06-10T09:33:11.782" v="42" actId="1036"/>
          <ac:spMkLst>
            <pc:docMk/>
            <pc:sldMk cId="3856335872" sldId="2147481507"/>
            <ac:spMk id="10" creationId="{55471DE2-027A-E626-4B2F-36B05954A3D3}"/>
          </ac:spMkLst>
        </pc:spChg>
        <pc:spChg chg="mod">
          <ac:chgData name="Yannick Käser" userId="a7440476-b808-4857-a373-904ae889a6c8" providerId="ADAL" clId="{1DDE8B92-B82F-5C4D-A167-A54F1A419E11}" dt="2024-06-10T09:33:11.782" v="42" actId="1036"/>
          <ac:spMkLst>
            <pc:docMk/>
            <pc:sldMk cId="3856335872" sldId="2147481507"/>
            <ac:spMk id="11" creationId="{BB5C63A9-4E74-7274-2DDF-6B3C156E454D}"/>
          </ac:spMkLst>
        </pc:spChg>
        <pc:spChg chg="mod">
          <ac:chgData name="Yannick Käser" userId="a7440476-b808-4857-a373-904ae889a6c8" providerId="ADAL" clId="{1DDE8B92-B82F-5C4D-A167-A54F1A419E11}" dt="2024-06-10T09:33:11.782" v="42" actId="1036"/>
          <ac:spMkLst>
            <pc:docMk/>
            <pc:sldMk cId="3856335872" sldId="2147481507"/>
            <ac:spMk id="12" creationId="{11522601-DD1D-06BB-5DE2-DC837E23606B}"/>
          </ac:spMkLst>
        </pc:spChg>
        <pc:spChg chg="del">
          <ac:chgData name="Yannick Käser" userId="a7440476-b808-4857-a373-904ae889a6c8" providerId="ADAL" clId="{1DDE8B92-B82F-5C4D-A167-A54F1A419E11}" dt="2024-06-10T09:32:58.537" v="10" actId="478"/>
          <ac:spMkLst>
            <pc:docMk/>
            <pc:sldMk cId="3856335872" sldId="2147481507"/>
            <ac:spMk id="19" creationId="{9BB731F1-B5B1-7803-FCF2-8FC8537227CE}"/>
          </ac:spMkLst>
        </pc:spChg>
        <pc:spChg chg="add mod">
          <ac:chgData name="Yannick Käser" userId="a7440476-b808-4857-a373-904ae889a6c8" providerId="ADAL" clId="{1DDE8B92-B82F-5C4D-A167-A54F1A419E11}" dt="2024-06-10T09:32:35.573" v="5"/>
          <ac:spMkLst>
            <pc:docMk/>
            <pc:sldMk cId="3856335872" sldId="2147481507"/>
            <ac:spMk id="20" creationId="{B3C20F39-11CA-1EE8-1FC0-2DC730E00911}"/>
          </ac:spMkLst>
        </pc:spChg>
        <pc:spChg chg="mod">
          <ac:chgData name="Yannick Käser" userId="a7440476-b808-4857-a373-904ae889a6c8" providerId="ADAL" clId="{1DDE8B92-B82F-5C4D-A167-A54F1A419E11}" dt="2024-06-10T13:34:16.779" v="1717" actId="20577"/>
          <ac:spMkLst>
            <pc:docMk/>
            <pc:sldMk cId="3856335872" sldId="2147481507"/>
            <ac:spMk id="24" creationId="{E0DEE2AB-8EE1-574B-5842-DA3DCDCA2FAB}"/>
          </ac:spMkLst>
        </pc:spChg>
        <pc:spChg chg="add mod">
          <ac:chgData name="Yannick Käser" userId="a7440476-b808-4857-a373-904ae889a6c8" providerId="ADAL" clId="{1DDE8B92-B82F-5C4D-A167-A54F1A419E11}" dt="2024-06-10T09:33:32.248" v="43" actId="767"/>
          <ac:spMkLst>
            <pc:docMk/>
            <pc:sldMk cId="3856335872" sldId="2147481507"/>
            <ac:spMk id="51" creationId="{4270E66F-3EF7-1FC5-BDF5-B6FCF65708B1}"/>
          </ac:spMkLst>
        </pc:spChg>
        <pc:graphicFrameChg chg="mod">
          <ac:chgData name="Yannick Käser" userId="a7440476-b808-4857-a373-904ae889a6c8" providerId="ADAL" clId="{1DDE8B92-B82F-5C4D-A167-A54F1A419E11}" dt="2024-06-10T13:33:40.116" v="1716" actId="20577"/>
          <ac:graphicFrameMkLst>
            <pc:docMk/>
            <pc:sldMk cId="3856335872" sldId="2147481507"/>
            <ac:graphicFrameMk id="16" creationId="{2A1FE01F-FC1A-83C8-B116-8811B07FD6A3}"/>
          </ac:graphicFrameMkLst>
        </pc:graphicFrameChg>
        <pc:cxnChg chg="mod">
          <ac:chgData name="Yannick Käser" userId="a7440476-b808-4857-a373-904ae889a6c8" providerId="ADAL" clId="{1DDE8B92-B82F-5C4D-A167-A54F1A419E11}" dt="2024-06-10T09:33:11.782" v="42" actId="1036"/>
          <ac:cxnSpMkLst>
            <pc:docMk/>
            <pc:sldMk cId="3856335872" sldId="2147481507"/>
            <ac:cxnSpMk id="13" creationId="{6F27F43B-C3B6-243E-7B59-D239D6D01819}"/>
          </ac:cxnSpMkLst>
        </pc:cxnChg>
        <pc:cxnChg chg="mod">
          <ac:chgData name="Yannick Käser" userId="a7440476-b808-4857-a373-904ae889a6c8" providerId="ADAL" clId="{1DDE8B92-B82F-5C4D-A167-A54F1A419E11}" dt="2024-06-10T09:33:11.782" v="42" actId="1036"/>
          <ac:cxnSpMkLst>
            <pc:docMk/>
            <pc:sldMk cId="3856335872" sldId="2147481507"/>
            <ac:cxnSpMk id="14" creationId="{5FD548CE-8DB9-D3E9-1DBB-7961C27340FD}"/>
          </ac:cxnSpMkLst>
        </pc:cxnChg>
        <pc:cxnChg chg="mod">
          <ac:chgData name="Yannick Käser" userId="a7440476-b808-4857-a373-904ae889a6c8" providerId="ADAL" clId="{1DDE8B92-B82F-5C4D-A167-A54F1A419E11}" dt="2024-06-10T09:33:11.782" v="42" actId="1036"/>
          <ac:cxnSpMkLst>
            <pc:docMk/>
            <pc:sldMk cId="3856335872" sldId="2147481507"/>
            <ac:cxnSpMk id="15" creationId="{3E4C944B-B4E2-F235-0578-B03366889EC8}"/>
          </ac:cxnSpMkLst>
        </pc:cxnChg>
      </pc:sldChg>
      <pc:sldChg chg="addSp delSp modSp mod">
        <pc:chgData name="Yannick Käser" userId="a7440476-b808-4857-a373-904ae889a6c8" providerId="ADAL" clId="{1DDE8B92-B82F-5C4D-A167-A54F1A419E11}" dt="2024-06-10T14:43:30.861" v="2197" actId="14100"/>
        <pc:sldMkLst>
          <pc:docMk/>
          <pc:sldMk cId="3790734635" sldId="2147481520"/>
        </pc:sldMkLst>
        <pc:spChg chg="add del mod">
          <ac:chgData name="Yannick Käser" userId="a7440476-b808-4857-a373-904ae889a6c8" providerId="ADAL" clId="{1DDE8B92-B82F-5C4D-A167-A54F1A419E11}" dt="2024-06-10T09:41:38.791" v="115" actId="478"/>
          <ac:spMkLst>
            <pc:docMk/>
            <pc:sldMk cId="3790734635" sldId="2147481520"/>
            <ac:spMk id="3" creationId="{7ED0C3CB-2A1F-7B54-D6E6-ED600D1453B4}"/>
          </ac:spMkLst>
        </pc:spChg>
        <pc:spChg chg="add mod">
          <ac:chgData name="Yannick Käser" userId="a7440476-b808-4857-a373-904ae889a6c8" providerId="ADAL" clId="{1DDE8B92-B82F-5C4D-A167-A54F1A419E11}" dt="2024-06-10T09:42:06.275" v="123"/>
          <ac:spMkLst>
            <pc:docMk/>
            <pc:sldMk cId="3790734635" sldId="2147481520"/>
            <ac:spMk id="4" creationId="{CE358E27-E46B-AE09-5CB3-58D0E0F1899D}"/>
          </ac:spMkLst>
        </pc:spChg>
        <pc:spChg chg="mod">
          <ac:chgData name="Yannick Käser" userId="a7440476-b808-4857-a373-904ae889a6c8" providerId="ADAL" clId="{1DDE8B92-B82F-5C4D-A167-A54F1A419E11}" dt="2024-06-10T09:43:10.718" v="177" actId="408"/>
          <ac:spMkLst>
            <pc:docMk/>
            <pc:sldMk cId="3790734635" sldId="2147481520"/>
            <ac:spMk id="7" creationId="{328765FB-A266-24FC-B65B-F1865B662B4A}"/>
          </ac:spMkLst>
        </pc:spChg>
        <pc:spChg chg="mod">
          <ac:chgData name="Yannick Käser" userId="a7440476-b808-4857-a373-904ae889a6c8" providerId="ADAL" clId="{1DDE8B92-B82F-5C4D-A167-A54F1A419E11}" dt="2024-06-10T09:44:19.506" v="185" actId="408"/>
          <ac:spMkLst>
            <pc:docMk/>
            <pc:sldMk cId="3790734635" sldId="2147481520"/>
            <ac:spMk id="8" creationId="{8807806B-43C0-FD30-EB24-8219D77AE8D9}"/>
          </ac:spMkLst>
        </pc:spChg>
        <pc:spChg chg="mod">
          <ac:chgData name="Yannick Käser" userId="a7440476-b808-4857-a373-904ae889a6c8" providerId="ADAL" clId="{1DDE8B92-B82F-5C4D-A167-A54F1A419E11}" dt="2024-06-10T13:25:38.453" v="1496" actId="20577"/>
          <ac:spMkLst>
            <pc:docMk/>
            <pc:sldMk cId="3790734635" sldId="2147481520"/>
            <ac:spMk id="9" creationId="{6E567560-8CEB-5175-0F93-936764CB707E}"/>
          </ac:spMkLst>
        </pc:spChg>
        <pc:spChg chg="mod">
          <ac:chgData name="Yannick Käser" userId="a7440476-b808-4857-a373-904ae889a6c8" providerId="ADAL" clId="{1DDE8B92-B82F-5C4D-A167-A54F1A419E11}" dt="2024-06-10T09:44:19.506" v="185" actId="408"/>
          <ac:spMkLst>
            <pc:docMk/>
            <pc:sldMk cId="3790734635" sldId="2147481520"/>
            <ac:spMk id="10" creationId="{49F85DDC-6EAE-261D-3C54-0E6C051EB8A6}"/>
          </ac:spMkLst>
        </pc:spChg>
        <pc:spChg chg="mod">
          <ac:chgData name="Yannick Käser" userId="a7440476-b808-4857-a373-904ae889a6c8" providerId="ADAL" clId="{1DDE8B92-B82F-5C4D-A167-A54F1A419E11}" dt="2024-06-10T13:25:25.445" v="1492" actId="20577"/>
          <ac:spMkLst>
            <pc:docMk/>
            <pc:sldMk cId="3790734635" sldId="2147481520"/>
            <ac:spMk id="11" creationId="{4D7F87D3-5B9B-81D4-3553-D9B6A3E9BE03}"/>
          </ac:spMkLst>
        </pc:spChg>
        <pc:spChg chg="mod">
          <ac:chgData name="Yannick Käser" userId="a7440476-b808-4857-a373-904ae889a6c8" providerId="ADAL" clId="{1DDE8B92-B82F-5C4D-A167-A54F1A419E11}" dt="2024-06-10T09:44:19.506" v="185" actId="408"/>
          <ac:spMkLst>
            <pc:docMk/>
            <pc:sldMk cId="3790734635" sldId="2147481520"/>
            <ac:spMk id="12" creationId="{A23C5F4B-A3A2-A5EB-E6EF-6EB0BEF988C3}"/>
          </ac:spMkLst>
        </pc:spChg>
        <pc:spChg chg="mod">
          <ac:chgData name="Yannick Käser" userId="a7440476-b808-4857-a373-904ae889a6c8" providerId="ADAL" clId="{1DDE8B92-B82F-5C4D-A167-A54F1A419E11}" dt="2024-06-10T14:42:42.401" v="2111" actId="20577"/>
          <ac:spMkLst>
            <pc:docMk/>
            <pc:sldMk cId="3790734635" sldId="2147481520"/>
            <ac:spMk id="13" creationId="{CF8A6CAC-CD70-EC97-773F-2CCF62366C33}"/>
          </ac:spMkLst>
        </pc:spChg>
        <pc:spChg chg="mod">
          <ac:chgData name="Yannick Käser" userId="a7440476-b808-4857-a373-904ae889a6c8" providerId="ADAL" clId="{1DDE8B92-B82F-5C4D-A167-A54F1A419E11}" dt="2024-06-10T09:44:19.506" v="185" actId="408"/>
          <ac:spMkLst>
            <pc:docMk/>
            <pc:sldMk cId="3790734635" sldId="2147481520"/>
            <ac:spMk id="14" creationId="{EA144D61-7E78-2194-2244-89E34F306953}"/>
          </ac:spMkLst>
        </pc:spChg>
        <pc:spChg chg="mod">
          <ac:chgData name="Yannick Käser" userId="a7440476-b808-4857-a373-904ae889a6c8" providerId="ADAL" clId="{1DDE8B92-B82F-5C4D-A167-A54F1A419E11}" dt="2024-06-10T09:46:35.518" v="281" actId="948"/>
          <ac:spMkLst>
            <pc:docMk/>
            <pc:sldMk cId="3790734635" sldId="2147481520"/>
            <ac:spMk id="19" creationId="{91ABE5A7-CA40-6348-6ACD-C85BEFBB6D2C}"/>
          </ac:spMkLst>
        </pc:spChg>
        <pc:spChg chg="add mod">
          <ac:chgData name="Yannick Käser" userId="a7440476-b808-4857-a373-904ae889a6c8" providerId="ADAL" clId="{1DDE8B92-B82F-5C4D-A167-A54F1A419E11}" dt="2024-06-10T14:43:30.861" v="2197" actId="14100"/>
          <ac:spMkLst>
            <pc:docMk/>
            <pc:sldMk cId="3790734635" sldId="2147481520"/>
            <ac:spMk id="21" creationId="{08C8C4B3-9920-1818-B011-50274521F2FA}"/>
          </ac:spMkLst>
        </pc:spChg>
        <pc:spChg chg="del">
          <ac:chgData name="Yannick Käser" userId="a7440476-b808-4857-a373-904ae889a6c8" providerId="ADAL" clId="{1DDE8B92-B82F-5C4D-A167-A54F1A419E11}" dt="2024-06-10T09:41:53.898" v="122" actId="478"/>
          <ac:spMkLst>
            <pc:docMk/>
            <pc:sldMk cId="3790734635" sldId="2147481520"/>
            <ac:spMk id="22" creationId="{BCF887C8-E184-E984-1B16-FF9C615C2DB2}"/>
          </ac:spMkLst>
        </pc:spChg>
        <pc:spChg chg="mod">
          <ac:chgData name="Yannick Käser" userId="a7440476-b808-4857-a373-904ae889a6c8" providerId="ADAL" clId="{1DDE8B92-B82F-5C4D-A167-A54F1A419E11}" dt="2024-06-10T13:32:52.212" v="1715" actId="1038"/>
          <ac:spMkLst>
            <pc:docMk/>
            <pc:sldMk cId="3790734635" sldId="2147481520"/>
            <ac:spMk id="23" creationId="{5D4BFE2A-AEC2-8CE9-4B08-FE37616931D3}"/>
          </ac:spMkLst>
        </pc:spChg>
        <pc:spChg chg="add mod">
          <ac:chgData name="Yannick Käser" userId="a7440476-b808-4857-a373-904ae889a6c8" providerId="ADAL" clId="{1DDE8B92-B82F-5C4D-A167-A54F1A419E11}" dt="2024-06-10T13:16:41.736" v="1305" actId="1076"/>
          <ac:spMkLst>
            <pc:docMk/>
            <pc:sldMk cId="3790734635" sldId="2147481520"/>
            <ac:spMk id="26" creationId="{58A7C43F-5364-EC0A-CC88-C124B945019A}"/>
          </ac:spMkLst>
        </pc:spChg>
        <pc:spChg chg="mod">
          <ac:chgData name="Yannick Käser" userId="a7440476-b808-4857-a373-904ae889a6c8" providerId="ADAL" clId="{1DDE8B92-B82F-5C4D-A167-A54F1A419E11}" dt="2024-06-10T09:44:43.806" v="221" actId="1038"/>
          <ac:spMkLst>
            <pc:docMk/>
            <pc:sldMk cId="3790734635" sldId="2147481520"/>
            <ac:spMk id="38" creationId="{31BD5474-7BAB-1BF5-F56E-DF0B9AEA051B}"/>
          </ac:spMkLst>
        </pc:spChg>
        <pc:picChg chg="mod">
          <ac:chgData name="Yannick Käser" userId="a7440476-b808-4857-a373-904ae889a6c8" providerId="ADAL" clId="{1DDE8B92-B82F-5C4D-A167-A54F1A419E11}" dt="2024-06-10T13:32:33.310" v="1712" actId="1036"/>
          <ac:picMkLst>
            <pc:docMk/>
            <pc:sldMk cId="3790734635" sldId="2147481520"/>
            <ac:picMk id="24" creationId="{F3EF16F9-EA02-C0DB-5CE4-1A7E4B09F880}"/>
          </ac:picMkLst>
        </pc:picChg>
        <pc:picChg chg="mod">
          <ac:chgData name="Yannick Käser" userId="a7440476-b808-4857-a373-904ae889a6c8" providerId="ADAL" clId="{1DDE8B92-B82F-5C4D-A167-A54F1A419E11}" dt="2024-06-10T09:44:28.316" v="202" actId="1035"/>
          <ac:picMkLst>
            <pc:docMk/>
            <pc:sldMk cId="3790734635" sldId="2147481520"/>
            <ac:picMk id="25" creationId="{BCF0ABDC-5FFC-694D-60C8-AD326FAC265B}"/>
          </ac:picMkLst>
        </pc:picChg>
        <pc:cxnChg chg="mod">
          <ac:chgData name="Yannick Käser" userId="a7440476-b808-4857-a373-904ae889a6c8" providerId="ADAL" clId="{1DDE8B92-B82F-5C4D-A167-A54F1A419E11}" dt="2024-06-10T09:45:43.997" v="272" actId="14100"/>
          <ac:cxnSpMkLst>
            <pc:docMk/>
            <pc:sldMk cId="3790734635" sldId="2147481520"/>
            <ac:cxnSpMk id="15" creationId="{3D631003-CFE2-83B0-D39E-6682E504B143}"/>
          </ac:cxnSpMkLst>
        </pc:cxnChg>
        <pc:cxnChg chg="mod">
          <ac:chgData name="Yannick Käser" userId="a7440476-b808-4857-a373-904ae889a6c8" providerId="ADAL" clId="{1DDE8B92-B82F-5C4D-A167-A54F1A419E11}" dt="2024-06-10T09:45:32.887" v="270" actId="14100"/>
          <ac:cxnSpMkLst>
            <pc:docMk/>
            <pc:sldMk cId="3790734635" sldId="2147481520"/>
            <ac:cxnSpMk id="16" creationId="{69884F32-26D1-148F-4F9D-8D0F9F348A02}"/>
          </ac:cxnSpMkLst>
        </pc:cxnChg>
        <pc:cxnChg chg="mod">
          <ac:chgData name="Yannick Käser" userId="a7440476-b808-4857-a373-904ae889a6c8" providerId="ADAL" clId="{1DDE8B92-B82F-5C4D-A167-A54F1A419E11}" dt="2024-06-10T09:45:39.959" v="271" actId="14100"/>
          <ac:cxnSpMkLst>
            <pc:docMk/>
            <pc:sldMk cId="3790734635" sldId="2147481520"/>
            <ac:cxnSpMk id="17" creationId="{D92FD689-3F8F-7DC1-ADFC-1EBDC7D25C23}"/>
          </ac:cxnSpMkLst>
        </pc:cxnChg>
        <pc:cxnChg chg="mod">
          <ac:chgData name="Yannick Käser" userId="a7440476-b808-4857-a373-904ae889a6c8" providerId="ADAL" clId="{1DDE8B92-B82F-5C4D-A167-A54F1A419E11}" dt="2024-06-10T09:45:47.626" v="273" actId="14100"/>
          <ac:cxnSpMkLst>
            <pc:docMk/>
            <pc:sldMk cId="3790734635" sldId="2147481520"/>
            <ac:cxnSpMk id="18" creationId="{05DE8E3D-8A10-6D49-DEA8-02E1E2AB6E53}"/>
          </ac:cxnSpMkLst>
        </pc:cxnChg>
      </pc:sldChg>
      <pc:sldChg chg="modSp mod">
        <pc:chgData name="Yannick Käser" userId="a7440476-b808-4857-a373-904ae889a6c8" providerId="ADAL" clId="{1DDE8B92-B82F-5C4D-A167-A54F1A419E11}" dt="2024-06-10T13:56:01.201" v="1970" actId="1037"/>
        <pc:sldMkLst>
          <pc:docMk/>
          <pc:sldMk cId="1733135913" sldId="2147481527"/>
        </pc:sldMkLst>
        <pc:spChg chg="mod">
          <ac:chgData name="Yannick Käser" userId="a7440476-b808-4857-a373-904ae889a6c8" providerId="ADAL" clId="{1DDE8B92-B82F-5C4D-A167-A54F1A419E11}" dt="2024-06-10T13:53:02.660" v="1896" actId="207"/>
          <ac:spMkLst>
            <pc:docMk/>
            <pc:sldMk cId="1733135913" sldId="2147481527"/>
            <ac:spMk id="4" creationId="{EB8DF690-6D98-E85C-0119-40491DC4C729}"/>
          </ac:spMkLst>
        </pc:spChg>
        <pc:spChg chg="mod">
          <ac:chgData name="Yannick Käser" userId="a7440476-b808-4857-a373-904ae889a6c8" providerId="ADAL" clId="{1DDE8B92-B82F-5C4D-A167-A54F1A419E11}" dt="2024-06-10T13:53:02.660" v="1896" actId="207"/>
          <ac:spMkLst>
            <pc:docMk/>
            <pc:sldMk cId="1733135913" sldId="2147481527"/>
            <ac:spMk id="5" creationId="{9B2987C5-B2F4-0554-3B9D-DD5AC641D635}"/>
          </ac:spMkLst>
        </pc:spChg>
        <pc:spChg chg="mod">
          <ac:chgData name="Yannick Käser" userId="a7440476-b808-4857-a373-904ae889a6c8" providerId="ADAL" clId="{1DDE8B92-B82F-5C4D-A167-A54F1A419E11}" dt="2024-06-10T13:50:57.736" v="1887" actId="207"/>
          <ac:spMkLst>
            <pc:docMk/>
            <pc:sldMk cId="1733135913" sldId="2147481527"/>
            <ac:spMk id="6" creationId="{DFEC144E-D4D4-AF7D-F857-5F0DB3CE4866}"/>
          </ac:spMkLst>
        </pc:spChg>
        <pc:spChg chg="mod">
          <ac:chgData name="Yannick Käser" userId="a7440476-b808-4857-a373-904ae889a6c8" providerId="ADAL" clId="{1DDE8B92-B82F-5C4D-A167-A54F1A419E11}" dt="2024-06-10T13:53:02.660" v="1896" actId="207"/>
          <ac:spMkLst>
            <pc:docMk/>
            <pc:sldMk cId="1733135913" sldId="2147481527"/>
            <ac:spMk id="8" creationId="{F2EF866B-13C0-A8B9-9BB5-887C97425DFE}"/>
          </ac:spMkLst>
        </pc:spChg>
        <pc:spChg chg="mod">
          <ac:chgData name="Yannick Käser" userId="a7440476-b808-4857-a373-904ae889a6c8" providerId="ADAL" clId="{1DDE8B92-B82F-5C4D-A167-A54F1A419E11}" dt="2024-06-10T13:53:02.660" v="1896" actId="207"/>
          <ac:spMkLst>
            <pc:docMk/>
            <pc:sldMk cId="1733135913" sldId="2147481527"/>
            <ac:spMk id="9" creationId="{FDE42645-7821-C8ED-E7BD-2D61FB07EA28}"/>
          </ac:spMkLst>
        </pc:spChg>
        <pc:spChg chg="mod">
          <ac:chgData name="Yannick Käser" userId="a7440476-b808-4857-a373-904ae889a6c8" providerId="ADAL" clId="{1DDE8B92-B82F-5C4D-A167-A54F1A419E11}" dt="2024-06-10T13:53:11.471" v="1897" actId="207"/>
          <ac:spMkLst>
            <pc:docMk/>
            <pc:sldMk cId="1733135913" sldId="2147481527"/>
            <ac:spMk id="12" creationId="{250C065B-3311-76FB-007F-0420A27D4DDF}"/>
          </ac:spMkLst>
        </pc:spChg>
        <pc:spChg chg="mod">
          <ac:chgData name="Yannick Käser" userId="a7440476-b808-4857-a373-904ae889a6c8" providerId="ADAL" clId="{1DDE8B92-B82F-5C4D-A167-A54F1A419E11}" dt="2024-06-10T13:53:11.471" v="1897" actId="207"/>
          <ac:spMkLst>
            <pc:docMk/>
            <pc:sldMk cId="1733135913" sldId="2147481527"/>
            <ac:spMk id="15" creationId="{ED3B9FCA-BCCE-1691-CD25-02E3A339E1FF}"/>
          </ac:spMkLst>
        </pc:spChg>
        <pc:spChg chg="mod">
          <ac:chgData name="Yannick Käser" userId="a7440476-b808-4857-a373-904ae889a6c8" providerId="ADAL" clId="{1DDE8B92-B82F-5C4D-A167-A54F1A419E11}" dt="2024-06-10T13:53:02.660" v="1896" actId="207"/>
          <ac:spMkLst>
            <pc:docMk/>
            <pc:sldMk cId="1733135913" sldId="2147481527"/>
            <ac:spMk id="16" creationId="{73C37E43-3F3A-C196-24F0-9B61B1910CB7}"/>
          </ac:spMkLst>
        </pc:spChg>
        <pc:spChg chg="mod">
          <ac:chgData name="Yannick Käser" userId="a7440476-b808-4857-a373-904ae889a6c8" providerId="ADAL" clId="{1DDE8B92-B82F-5C4D-A167-A54F1A419E11}" dt="2024-06-10T13:53:02.660" v="1896" actId="207"/>
          <ac:spMkLst>
            <pc:docMk/>
            <pc:sldMk cId="1733135913" sldId="2147481527"/>
            <ac:spMk id="17" creationId="{884656BB-FD61-8C99-6E4F-99D4154E146B}"/>
          </ac:spMkLst>
        </pc:spChg>
        <pc:spChg chg="mod">
          <ac:chgData name="Yannick Käser" userId="a7440476-b808-4857-a373-904ae889a6c8" providerId="ADAL" clId="{1DDE8B92-B82F-5C4D-A167-A54F1A419E11}" dt="2024-06-10T13:56:01.201" v="1970" actId="1037"/>
          <ac:spMkLst>
            <pc:docMk/>
            <pc:sldMk cId="1733135913" sldId="2147481527"/>
            <ac:spMk id="20" creationId="{705154DB-37FC-91E3-1F06-5539FCFC60C0}"/>
          </ac:spMkLst>
        </pc:spChg>
        <pc:spChg chg="mod">
          <ac:chgData name="Yannick Käser" userId="a7440476-b808-4857-a373-904ae889a6c8" providerId="ADAL" clId="{1DDE8B92-B82F-5C4D-A167-A54F1A419E11}" dt="2024-06-10T13:53:39.691" v="1899" actId="1037"/>
          <ac:spMkLst>
            <pc:docMk/>
            <pc:sldMk cId="1733135913" sldId="2147481527"/>
            <ac:spMk id="26" creationId="{AB348245-2811-7647-A945-9830205DBED8}"/>
          </ac:spMkLst>
        </pc:spChg>
        <pc:spChg chg="mod">
          <ac:chgData name="Yannick Käser" userId="a7440476-b808-4857-a373-904ae889a6c8" providerId="ADAL" clId="{1DDE8B92-B82F-5C4D-A167-A54F1A419E11}" dt="2024-06-10T13:53:53.404" v="1900" actId="207"/>
          <ac:spMkLst>
            <pc:docMk/>
            <pc:sldMk cId="1733135913" sldId="2147481527"/>
            <ac:spMk id="27" creationId="{3228340F-D9F3-6C92-F8C6-21A3FC03B4DD}"/>
          </ac:spMkLst>
        </pc:spChg>
        <pc:graphicFrameChg chg="modGraphic">
          <ac:chgData name="Yannick Käser" userId="a7440476-b808-4857-a373-904ae889a6c8" providerId="ADAL" clId="{1DDE8B92-B82F-5C4D-A167-A54F1A419E11}" dt="2024-06-10T13:54:44.747" v="1952"/>
          <ac:graphicFrameMkLst>
            <pc:docMk/>
            <pc:sldMk cId="1733135913" sldId="2147481527"/>
            <ac:graphicFrameMk id="22" creationId="{9C8519CB-B40D-71BD-2165-61C372FCC70B}"/>
          </ac:graphicFrameMkLst>
        </pc:graphicFrameChg>
      </pc:sldChg>
      <pc:sldChg chg="addSp delSp modSp mod ord modShow">
        <pc:chgData name="Yannick Käser" userId="a7440476-b808-4857-a373-904ae889a6c8" providerId="ADAL" clId="{1DDE8B92-B82F-5C4D-A167-A54F1A419E11}" dt="2024-06-11T08:27:01.770" v="4227" actId="729"/>
        <pc:sldMkLst>
          <pc:docMk/>
          <pc:sldMk cId="453426097" sldId="2147481532"/>
        </pc:sldMkLst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8" creationId="{BD1E2328-9865-FDDC-BDB9-86F95835E2A5}"/>
          </ac:spMkLst>
        </pc:spChg>
        <pc:spChg chg="mod">
          <ac:chgData name="Yannick Käser" userId="a7440476-b808-4857-a373-904ae889a6c8" providerId="ADAL" clId="{1DDE8B92-B82F-5C4D-A167-A54F1A419E11}" dt="2024-06-10T15:04:18.494" v="2755" actId="1035"/>
          <ac:spMkLst>
            <pc:docMk/>
            <pc:sldMk cId="453426097" sldId="2147481532"/>
            <ac:spMk id="9" creationId="{6C724370-F470-BCEE-8FBF-F8FB2F06A6A7}"/>
          </ac:spMkLst>
        </pc:spChg>
        <pc:spChg chg="del mod">
          <ac:chgData name="Yannick Käser" userId="a7440476-b808-4857-a373-904ae889a6c8" providerId="ADAL" clId="{1DDE8B92-B82F-5C4D-A167-A54F1A419E11}" dt="2024-06-10T14:58:19.414" v="2651" actId="478"/>
          <ac:spMkLst>
            <pc:docMk/>
            <pc:sldMk cId="453426097" sldId="2147481532"/>
            <ac:spMk id="10" creationId="{4B95F870-6D8E-0DFE-1F04-4588F94B2441}"/>
          </ac:spMkLst>
        </pc:spChg>
        <pc:spChg chg="mod">
          <ac:chgData name="Yannick Käser" userId="a7440476-b808-4857-a373-904ae889a6c8" providerId="ADAL" clId="{1DDE8B92-B82F-5C4D-A167-A54F1A419E11}" dt="2024-06-10T15:01:09.136" v="2704" actId="1076"/>
          <ac:spMkLst>
            <pc:docMk/>
            <pc:sldMk cId="453426097" sldId="2147481532"/>
            <ac:spMk id="11" creationId="{234D5E1D-8E72-D3C2-9692-DC39AC96452F}"/>
          </ac:spMkLst>
        </pc:spChg>
        <pc:spChg chg="mod">
          <ac:chgData name="Yannick Käser" userId="a7440476-b808-4857-a373-904ae889a6c8" providerId="ADAL" clId="{1DDE8B92-B82F-5C4D-A167-A54F1A419E11}" dt="2024-06-10T14:59:42.986" v="2674" actId="207"/>
          <ac:spMkLst>
            <pc:docMk/>
            <pc:sldMk cId="453426097" sldId="2147481532"/>
            <ac:spMk id="12" creationId="{E59AD2CC-B216-C662-CB05-831FCDBBFCC5}"/>
          </ac:spMkLst>
        </pc:spChg>
        <pc:spChg chg="mod">
          <ac:chgData name="Yannick Käser" userId="a7440476-b808-4857-a373-904ae889a6c8" providerId="ADAL" clId="{1DDE8B92-B82F-5C4D-A167-A54F1A419E11}" dt="2024-06-10T15:01:10.491" v="2705" actId="1076"/>
          <ac:spMkLst>
            <pc:docMk/>
            <pc:sldMk cId="453426097" sldId="2147481532"/>
            <ac:spMk id="13" creationId="{DEFFE0DE-0073-23BA-07E6-130AECB18CFC}"/>
          </ac:spMkLst>
        </pc:spChg>
        <pc:spChg chg="mod">
          <ac:chgData name="Yannick Käser" userId="a7440476-b808-4857-a373-904ae889a6c8" providerId="ADAL" clId="{1DDE8B92-B82F-5C4D-A167-A54F1A419E11}" dt="2024-06-10T15:00:01.128" v="2675" actId="207"/>
          <ac:spMkLst>
            <pc:docMk/>
            <pc:sldMk cId="453426097" sldId="2147481532"/>
            <ac:spMk id="14" creationId="{04844E53-A21C-B521-DAE5-7E8B781E0591}"/>
          </ac:spMkLst>
        </pc:spChg>
        <pc:spChg chg="mod">
          <ac:chgData name="Yannick Käser" userId="a7440476-b808-4857-a373-904ae889a6c8" providerId="ADAL" clId="{1DDE8B92-B82F-5C4D-A167-A54F1A419E11}" dt="2024-06-10T14:56:51.833" v="2631" actId="1076"/>
          <ac:spMkLst>
            <pc:docMk/>
            <pc:sldMk cId="453426097" sldId="2147481532"/>
            <ac:spMk id="15" creationId="{6F0219FB-1FFE-D984-2146-F35644DFF6AF}"/>
          </ac:spMkLst>
        </pc:spChg>
        <pc:spChg chg="mod">
          <ac:chgData name="Yannick Käser" userId="a7440476-b808-4857-a373-904ae889a6c8" providerId="ADAL" clId="{1DDE8B92-B82F-5C4D-A167-A54F1A419E11}" dt="2024-06-10T14:56:51.833" v="2631" actId="1076"/>
          <ac:spMkLst>
            <pc:docMk/>
            <pc:sldMk cId="453426097" sldId="2147481532"/>
            <ac:spMk id="16" creationId="{0259094E-AB34-5B0A-F005-CF1A6FD0FB2B}"/>
          </ac:spMkLst>
        </pc:spChg>
        <pc:spChg chg="mod">
          <ac:chgData name="Yannick Käser" userId="a7440476-b808-4857-a373-904ae889a6c8" providerId="ADAL" clId="{1DDE8B92-B82F-5C4D-A167-A54F1A419E11}" dt="2024-06-10T14:59:42.986" v="2674" actId="207"/>
          <ac:spMkLst>
            <pc:docMk/>
            <pc:sldMk cId="453426097" sldId="2147481532"/>
            <ac:spMk id="17" creationId="{87FE6BD9-79BB-3D88-DC3A-D22BF9E78D2C}"/>
          </ac:spMkLst>
        </pc:spChg>
        <pc:spChg chg="mod">
          <ac:chgData name="Yannick Käser" userId="a7440476-b808-4857-a373-904ae889a6c8" providerId="ADAL" clId="{1DDE8B92-B82F-5C4D-A167-A54F1A419E11}" dt="2024-06-10T15:00:55.719" v="2700" actId="1076"/>
          <ac:spMkLst>
            <pc:docMk/>
            <pc:sldMk cId="453426097" sldId="2147481532"/>
            <ac:spMk id="18" creationId="{808DEA34-DD2A-304F-7EE4-E605C26EB8F1}"/>
          </ac:spMkLst>
        </pc:spChg>
        <pc:spChg chg="mod">
          <ac:chgData name="Yannick Käser" userId="a7440476-b808-4857-a373-904ae889a6c8" providerId="ADAL" clId="{1DDE8B92-B82F-5C4D-A167-A54F1A419E11}" dt="2024-06-10T15:00:01.128" v="2675" actId="207"/>
          <ac:spMkLst>
            <pc:docMk/>
            <pc:sldMk cId="453426097" sldId="2147481532"/>
            <ac:spMk id="19" creationId="{0F745044-1690-6B56-40F1-4B14214862AD}"/>
          </ac:spMkLst>
        </pc:spChg>
        <pc:spChg chg="mod">
          <ac:chgData name="Yannick Käser" userId="a7440476-b808-4857-a373-904ae889a6c8" providerId="ADAL" clId="{1DDE8B92-B82F-5C4D-A167-A54F1A419E11}" dt="2024-06-10T15:00:58.012" v="2701" actId="1076"/>
          <ac:spMkLst>
            <pc:docMk/>
            <pc:sldMk cId="453426097" sldId="2147481532"/>
            <ac:spMk id="20" creationId="{CCDFA3BD-E4F0-F9A4-8CFF-6E4E61E97716}"/>
          </ac:spMkLst>
        </pc:spChg>
        <pc:spChg chg="mod">
          <ac:chgData name="Yannick Käser" userId="a7440476-b808-4857-a373-904ae889a6c8" providerId="ADAL" clId="{1DDE8B92-B82F-5C4D-A167-A54F1A419E11}" dt="2024-06-10T14:56:51.833" v="2631" actId="1076"/>
          <ac:spMkLst>
            <pc:docMk/>
            <pc:sldMk cId="453426097" sldId="2147481532"/>
            <ac:spMk id="21" creationId="{F235C397-D6F5-BE00-EF52-E051B0D03AE7}"/>
          </ac:spMkLst>
        </pc:spChg>
        <pc:spChg chg="mod">
          <ac:chgData name="Yannick Käser" userId="a7440476-b808-4857-a373-904ae889a6c8" providerId="ADAL" clId="{1DDE8B92-B82F-5C4D-A167-A54F1A419E11}" dt="2024-06-10T15:00:36.992" v="2694" actId="167"/>
          <ac:spMkLst>
            <pc:docMk/>
            <pc:sldMk cId="453426097" sldId="2147481532"/>
            <ac:spMk id="22" creationId="{A6074361-CA04-1882-946C-B9F2F05B11F1}"/>
          </ac:spMkLst>
        </pc:spChg>
        <pc:spChg chg="mod">
          <ac:chgData name="Yannick Käser" userId="a7440476-b808-4857-a373-904ae889a6c8" providerId="ADAL" clId="{1DDE8B92-B82F-5C4D-A167-A54F1A419E11}" dt="2024-06-10T15:01:06.690" v="2703" actId="1076"/>
          <ac:spMkLst>
            <pc:docMk/>
            <pc:sldMk cId="453426097" sldId="2147481532"/>
            <ac:spMk id="23" creationId="{3418A85C-15B8-5AB1-AE7A-C39990A48463}"/>
          </ac:spMkLst>
        </pc:spChg>
        <pc:spChg chg="mod">
          <ac:chgData name="Yannick Käser" userId="a7440476-b808-4857-a373-904ae889a6c8" providerId="ADAL" clId="{1DDE8B92-B82F-5C4D-A167-A54F1A419E11}" dt="2024-06-10T14:56:51.833" v="2631" actId="1076"/>
          <ac:spMkLst>
            <pc:docMk/>
            <pc:sldMk cId="453426097" sldId="2147481532"/>
            <ac:spMk id="24" creationId="{EAF20161-B22E-334A-33FF-0DEBA261F810}"/>
          </ac:spMkLst>
        </pc:spChg>
        <pc:spChg chg="mod">
          <ac:chgData name="Yannick Käser" userId="a7440476-b808-4857-a373-904ae889a6c8" providerId="ADAL" clId="{1DDE8B92-B82F-5C4D-A167-A54F1A419E11}" dt="2024-06-10T15:00:01.128" v="2675" actId="207"/>
          <ac:spMkLst>
            <pc:docMk/>
            <pc:sldMk cId="453426097" sldId="2147481532"/>
            <ac:spMk id="26" creationId="{46A0AE6A-8364-B46C-E65A-4FCAE754C1E3}"/>
          </ac:spMkLst>
        </pc:spChg>
        <pc:spChg chg="mod">
          <ac:chgData name="Yannick Käser" userId="a7440476-b808-4857-a373-904ae889a6c8" providerId="ADAL" clId="{1DDE8B92-B82F-5C4D-A167-A54F1A419E11}" dt="2024-06-10T14:56:51.833" v="2631" actId="1076"/>
          <ac:spMkLst>
            <pc:docMk/>
            <pc:sldMk cId="453426097" sldId="2147481532"/>
            <ac:spMk id="27" creationId="{77F4CEB4-774E-CC88-E1FA-EBF43D32BDF1}"/>
          </ac:spMkLst>
        </pc:spChg>
        <pc:spChg chg="mod">
          <ac:chgData name="Yannick Käser" userId="a7440476-b808-4857-a373-904ae889a6c8" providerId="ADAL" clId="{1DDE8B92-B82F-5C4D-A167-A54F1A419E11}" dt="2024-06-10T14:56:51.833" v="2631" actId="1076"/>
          <ac:spMkLst>
            <pc:docMk/>
            <pc:sldMk cId="453426097" sldId="2147481532"/>
            <ac:spMk id="28" creationId="{6E52CEDC-BE74-6B43-3D88-0934A3CB075A}"/>
          </ac:spMkLst>
        </pc:spChg>
        <pc:spChg chg="mod">
          <ac:chgData name="Yannick Käser" userId="a7440476-b808-4857-a373-904ae889a6c8" providerId="ADAL" clId="{1DDE8B92-B82F-5C4D-A167-A54F1A419E11}" dt="2024-06-10T14:59:42.986" v="2674" actId="207"/>
          <ac:spMkLst>
            <pc:docMk/>
            <pc:sldMk cId="453426097" sldId="2147481532"/>
            <ac:spMk id="29" creationId="{3DBEFC5C-71FB-5843-FB28-2F25FCADC671}"/>
          </ac:spMkLst>
        </pc:spChg>
        <pc:spChg chg="mod">
          <ac:chgData name="Yannick Käser" userId="a7440476-b808-4857-a373-904ae889a6c8" providerId="ADAL" clId="{1DDE8B92-B82F-5C4D-A167-A54F1A419E11}" dt="2024-06-10T14:59:11.286" v="2670" actId="207"/>
          <ac:spMkLst>
            <pc:docMk/>
            <pc:sldMk cId="453426097" sldId="2147481532"/>
            <ac:spMk id="30" creationId="{3018FA56-4232-BE5D-5E14-046C34F47D01}"/>
          </ac:spMkLst>
        </pc:spChg>
        <pc:spChg chg="mod">
          <ac:chgData name="Yannick Käser" userId="a7440476-b808-4857-a373-904ae889a6c8" providerId="ADAL" clId="{1DDE8B92-B82F-5C4D-A167-A54F1A419E11}" dt="2024-06-10T14:59:42.986" v="2674" actId="207"/>
          <ac:spMkLst>
            <pc:docMk/>
            <pc:sldMk cId="453426097" sldId="2147481532"/>
            <ac:spMk id="31" creationId="{61E24542-A383-8985-21B7-EAD248FA7846}"/>
          </ac:spMkLst>
        </pc:spChg>
        <pc:spChg chg="mod">
          <ac:chgData name="Yannick Käser" userId="a7440476-b808-4857-a373-904ae889a6c8" providerId="ADAL" clId="{1DDE8B92-B82F-5C4D-A167-A54F1A419E11}" dt="2024-06-10T15:00:01.128" v="2675" actId="207"/>
          <ac:spMkLst>
            <pc:docMk/>
            <pc:sldMk cId="453426097" sldId="2147481532"/>
            <ac:spMk id="32" creationId="{CFEB5C90-BCA9-12F0-86EC-31F65EB81632}"/>
          </ac:spMkLst>
        </pc:spChg>
        <pc:spChg chg="mod">
          <ac:chgData name="Yannick Käser" userId="a7440476-b808-4857-a373-904ae889a6c8" providerId="ADAL" clId="{1DDE8B92-B82F-5C4D-A167-A54F1A419E11}" dt="2024-06-10T14:59:11.286" v="2670" actId="207"/>
          <ac:spMkLst>
            <pc:docMk/>
            <pc:sldMk cId="453426097" sldId="2147481532"/>
            <ac:spMk id="34" creationId="{41F7CC56-43BC-32C7-9149-A6719EBB9637}"/>
          </ac:spMkLst>
        </pc:spChg>
        <pc:spChg chg="mod">
          <ac:chgData name="Yannick Käser" userId="a7440476-b808-4857-a373-904ae889a6c8" providerId="ADAL" clId="{1DDE8B92-B82F-5C4D-A167-A54F1A419E11}" dt="2024-06-10T15:00:11.630" v="2676" actId="207"/>
          <ac:spMkLst>
            <pc:docMk/>
            <pc:sldMk cId="453426097" sldId="2147481532"/>
            <ac:spMk id="35" creationId="{56097D5B-425D-1066-3CC0-F19423BC0EEF}"/>
          </ac:spMkLst>
        </pc:spChg>
        <pc:spChg chg="mod">
          <ac:chgData name="Yannick Käser" userId="a7440476-b808-4857-a373-904ae889a6c8" providerId="ADAL" clId="{1DDE8B92-B82F-5C4D-A167-A54F1A419E11}" dt="2024-06-10T14:56:51.833" v="2631" actId="1076"/>
          <ac:spMkLst>
            <pc:docMk/>
            <pc:sldMk cId="453426097" sldId="2147481532"/>
            <ac:spMk id="36" creationId="{DA1DC43C-CDEC-6FA6-E7F0-153902A02D2D}"/>
          </ac:spMkLst>
        </pc:spChg>
        <pc:spChg chg="mod">
          <ac:chgData name="Yannick Käser" userId="a7440476-b808-4857-a373-904ae889a6c8" providerId="ADAL" clId="{1DDE8B92-B82F-5C4D-A167-A54F1A419E11}" dt="2024-06-10T14:56:51.833" v="2631" actId="1076"/>
          <ac:spMkLst>
            <pc:docMk/>
            <pc:sldMk cId="453426097" sldId="2147481532"/>
            <ac:spMk id="37" creationId="{CDF75441-08C5-2CE4-D35C-29B3D06857CC}"/>
          </ac:spMkLst>
        </pc:spChg>
        <pc:spChg chg="mod">
          <ac:chgData name="Yannick Käser" userId="a7440476-b808-4857-a373-904ae889a6c8" providerId="ADAL" clId="{1DDE8B92-B82F-5C4D-A167-A54F1A419E11}" dt="2024-06-10T15:00:01.128" v="2675" actId="207"/>
          <ac:spMkLst>
            <pc:docMk/>
            <pc:sldMk cId="453426097" sldId="2147481532"/>
            <ac:spMk id="38" creationId="{7800DD7E-C7B5-888F-972B-010816C80776}"/>
          </ac:spMkLst>
        </pc:spChg>
        <pc:spChg chg="del mod">
          <ac:chgData name="Yannick Käser" userId="a7440476-b808-4857-a373-904ae889a6c8" providerId="ADAL" clId="{1DDE8B92-B82F-5C4D-A167-A54F1A419E11}" dt="2024-06-10T15:00:46.605" v="2698" actId="478"/>
          <ac:spMkLst>
            <pc:docMk/>
            <pc:sldMk cId="453426097" sldId="2147481532"/>
            <ac:spMk id="39" creationId="{5F2FAEE4-572D-D372-85CA-DA1BB21A2D72}"/>
          </ac:spMkLst>
        </pc:spChg>
        <pc:spChg chg="mod">
          <ac:chgData name="Yannick Käser" userId="a7440476-b808-4857-a373-904ae889a6c8" providerId="ADAL" clId="{1DDE8B92-B82F-5C4D-A167-A54F1A419E11}" dt="2024-06-10T15:00:11.630" v="2676" actId="207"/>
          <ac:spMkLst>
            <pc:docMk/>
            <pc:sldMk cId="453426097" sldId="2147481532"/>
            <ac:spMk id="40" creationId="{B6E9381E-1082-7F10-D810-1A0883BA6BA1}"/>
          </ac:spMkLst>
        </pc:spChg>
        <pc:spChg chg="mod">
          <ac:chgData name="Yannick Käser" userId="a7440476-b808-4857-a373-904ae889a6c8" providerId="ADAL" clId="{1DDE8B92-B82F-5C4D-A167-A54F1A419E11}" dt="2024-06-10T15:01:04.469" v="2702" actId="1076"/>
          <ac:spMkLst>
            <pc:docMk/>
            <pc:sldMk cId="453426097" sldId="2147481532"/>
            <ac:spMk id="41" creationId="{1DFBEEEC-B265-ADE2-9931-0AC33E29A7FE}"/>
          </ac:spMkLst>
        </pc:spChg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42" creationId="{FE38189F-774C-E2A0-70C6-99CD88C09006}"/>
          </ac:spMkLst>
        </pc:spChg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43" creationId="{B1586235-9778-F732-B018-7E14FFA998E8}"/>
          </ac:spMkLst>
        </pc:spChg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44" creationId="{9147FEF8-82BD-67AA-3778-DFD77A5EC6DD}"/>
          </ac:spMkLst>
        </pc:spChg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45" creationId="{E8257C59-0F47-9733-6DE4-72366FFAE777}"/>
          </ac:spMkLst>
        </pc:spChg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46" creationId="{64713D79-1A34-19AF-C421-FE2AB4A00F52}"/>
          </ac:spMkLst>
        </pc:spChg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47" creationId="{D88F61BB-B948-EF85-13B4-E8AF7B3567AD}"/>
          </ac:spMkLst>
        </pc:spChg>
        <pc:spChg chg="del">
          <ac:chgData name="Yannick Käser" userId="a7440476-b808-4857-a373-904ae889a6c8" providerId="ADAL" clId="{1DDE8B92-B82F-5C4D-A167-A54F1A419E11}" dt="2024-06-10T14:59:22.420" v="2672" actId="478"/>
          <ac:spMkLst>
            <pc:docMk/>
            <pc:sldMk cId="453426097" sldId="2147481532"/>
            <ac:spMk id="48" creationId="{0293C82E-A3CB-C28E-A33B-4CD6D05880F7}"/>
          </ac:spMkLst>
        </pc:spChg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49" creationId="{92D142E7-95CD-C7AB-B03F-EA064418B29C}"/>
          </ac:spMkLst>
        </pc:spChg>
        <pc:spChg chg="del">
          <ac:chgData name="Yannick Käser" userId="a7440476-b808-4857-a373-904ae889a6c8" providerId="ADAL" clId="{1DDE8B92-B82F-5C4D-A167-A54F1A419E11}" dt="2024-06-10T14:59:22.420" v="2672" actId="478"/>
          <ac:spMkLst>
            <pc:docMk/>
            <pc:sldMk cId="453426097" sldId="2147481532"/>
            <ac:spMk id="50" creationId="{40584131-D359-6792-0280-A7C8B497F27E}"/>
          </ac:spMkLst>
        </pc:spChg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51" creationId="{ACF1A49D-F252-9F84-0AB7-52529F2CC512}"/>
          </ac:spMkLst>
        </pc:spChg>
        <pc:spChg chg="del">
          <ac:chgData name="Yannick Käser" userId="a7440476-b808-4857-a373-904ae889a6c8" providerId="ADAL" clId="{1DDE8B92-B82F-5C4D-A167-A54F1A419E11}" dt="2024-06-10T14:59:22.420" v="2672" actId="478"/>
          <ac:spMkLst>
            <pc:docMk/>
            <pc:sldMk cId="453426097" sldId="2147481532"/>
            <ac:spMk id="52" creationId="{19952A98-22CB-7646-5642-270D6C7F126C}"/>
          </ac:spMkLst>
        </pc:spChg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53" creationId="{BC655321-FBA6-59C3-5467-E4732FD87FCE}"/>
          </ac:spMkLst>
        </pc:spChg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54" creationId="{E0803DD5-6A3E-5C6C-5A5F-6E7FAD1E25AB}"/>
          </ac:spMkLst>
        </pc:spChg>
        <pc:spChg chg="mod">
          <ac:chgData name="Yannick Käser" userId="a7440476-b808-4857-a373-904ae889a6c8" providerId="ADAL" clId="{1DDE8B92-B82F-5C4D-A167-A54F1A419E11}" dt="2024-06-10T15:04:06.699" v="2741" actId="1036"/>
          <ac:spMkLst>
            <pc:docMk/>
            <pc:sldMk cId="453426097" sldId="2147481532"/>
            <ac:spMk id="55" creationId="{81C5E6B7-A921-4E90-5644-B4F4148AC332}"/>
          </ac:spMkLst>
        </pc:spChg>
        <pc:spChg chg="mod">
          <ac:chgData name="Yannick Käser" userId="a7440476-b808-4857-a373-904ae889a6c8" providerId="ADAL" clId="{1DDE8B92-B82F-5C4D-A167-A54F1A419E11}" dt="2024-06-10T15:04:18.494" v="2755" actId="1035"/>
          <ac:spMkLst>
            <pc:docMk/>
            <pc:sldMk cId="453426097" sldId="2147481532"/>
            <ac:spMk id="56" creationId="{FB15EA40-C8C0-622D-4294-D81C03109C5D}"/>
          </ac:spMkLst>
        </pc:spChg>
        <pc:spChg chg="mod">
          <ac:chgData name="Yannick Käser" userId="a7440476-b808-4857-a373-904ae889a6c8" providerId="ADAL" clId="{1DDE8B92-B82F-5C4D-A167-A54F1A419E11}" dt="2024-06-10T15:04:18.494" v="2755" actId="1035"/>
          <ac:spMkLst>
            <pc:docMk/>
            <pc:sldMk cId="453426097" sldId="2147481532"/>
            <ac:spMk id="57" creationId="{30521401-7404-24DB-852C-0852DDA182B0}"/>
          </ac:spMkLst>
        </pc:spChg>
        <pc:spChg chg="mod">
          <ac:chgData name="Yannick Käser" userId="a7440476-b808-4857-a373-904ae889a6c8" providerId="ADAL" clId="{1DDE8B92-B82F-5C4D-A167-A54F1A419E11}" dt="2024-06-10T15:04:18.494" v="2755" actId="1035"/>
          <ac:spMkLst>
            <pc:docMk/>
            <pc:sldMk cId="453426097" sldId="2147481532"/>
            <ac:spMk id="58" creationId="{05EFC4ED-AA38-68FE-6FBE-C5F263C4E97A}"/>
          </ac:spMkLst>
        </pc:spChg>
        <pc:spChg chg="mod">
          <ac:chgData name="Yannick Käser" userId="a7440476-b808-4857-a373-904ae889a6c8" providerId="ADAL" clId="{1DDE8B92-B82F-5C4D-A167-A54F1A419E11}" dt="2024-06-10T15:04:18.494" v="2755" actId="1035"/>
          <ac:spMkLst>
            <pc:docMk/>
            <pc:sldMk cId="453426097" sldId="2147481532"/>
            <ac:spMk id="59" creationId="{EA73D389-F988-867A-9128-C9B5F9D02E0F}"/>
          </ac:spMkLst>
        </pc:spChg>
        <pc:spChg chg="mod">
          <ac:chgData name="Yannick Käser" userId="a7440476-b808-4857-a373-904ae889a6c8" providerId="ADAL" clId="{1DDE8B92-B82F-5C4D-A167-A54F1A419E11}" dt="2024-06-10T15:04:18.494" v="2755" actId="1035"/>
          <ac:spMkLst>
            <pc:docMk/>
            <pc:sldMk cId="453426097" sldId="2147481532"/>
            <ac:spMk id="60" creationId="{3FEAD41C-9668-6CA4-BF2E-07CFF6EDFDFC}"/>
          </ac:spMkLst>
        </pc:spChg>
        <pc:spChg chg="del mod">
          <ac:chgData name="Yannick Käser" userId="a7440476-b808-4857-a373-904ae889a6c8" providerId="ADAL" clId="{1DDE8B92-B82F-5C4D-A167-A54F1A419E11}" dt="2024-06-10T14:58:25.906" v="2652" actId="478"/>
          <ac:spMkLst>
            <pc:docMk/>
            <pc:sldMk cId="453426097" sldId="2147481532"/>
            <ac:spMk id="63" creationId="{2CDF7B9B-E328-EBE1-7685-AF320BC6019A}"/>
          </ac:spMkLst>
        </pc:spChg>
        <pc:spChg chg="del">
          <ac:chgData name="Yannick Käser" userId="a7440476-b808-4857-a373-904ae889a6c8" providerId="ADAL" clId="{1DDE8B92-B82F-5C4D-A167-A54F1A419E11}" dt="2024-06-10T14:58:28.254" v="2653" actId="478"/>
          <ac:spMkLst>
            <pc:docMk/>
            <pc:sldMk cId="453426097" sldId="2147481532"/>
            <ac:spMk id="1024" creationId="{99A74111-9C75-8252-948A-0E669674C35B}"/>
          </ac:spMkLst>
        </pc:spChg>
        <pc:spChg chg="mod">
          <ac:chgData name="Yannick Käser" userId="a7440476-b808-4857-a373-904ae889a6c8" providerId="ADAL" clId="{1DDE8B92-B82F-5C4D-A167-A54F1A419E11}" dt="2024-06-10T14:58:33.592" v="2655" actId="1076"/>
          <ac:spMkLst>
            <pc:docMk/>
            <pc:sldMk cId="453426097" sldId="2147481532"/>
            <ac:spMk id="1025" creationId="{A3E2AA9E-3707-793E-0E13-4211700B1F22}"/>
          </ac:spMkLst>
        </pc:spChg>
        <pc:spChg chg="del">
          <ac:chgData name="Yannick Käser" userId="a7440476-b808-4857-a373-904ae889a6c8" providerId="ADAL" clId="{1DDE8B92-B82F-5C4D-A167-A54F1A419E11}" dt="2024-06-10T14:58:30.070" v="2654" actId="478"/>
          <ac:spMkLst>
            <pc:docMk/>
            <pc:sldMk cId="453426097" sldId="2147481532"/>
            <ac:spMk id="1027" creationId="{11C55103-E914-8774-BF2E-E1CBCD6929F0}"/>
          </ac:spMkLst>
        </pc:spChg>
        <pc:spChg chg="mod">
          <ac:chgData name="Yannick Käser" userId="a7440476-b808-4857-a373-904ae889a6c8" providerId="ADAL" clId="{1DDE8B92-B82F-5C4D-A167-A54F1A419E11}" dt="2024-06-10T14:58:35.209" v="2656" actId="1076"/>
          <ac:spMkLst>
            <pc:docMk/>
            <pc:sldMk cId="453426097" sldId="2147481532"/>
            <ac:spMk id="1029" creationId="{5E71FFF2-E19C-BAEF-B4E2-B797E9F8D19B}"/>
          </ac:spMkLst>
        </pc:spChg>
        <pc:spChg chg="mod">
          <ac:chgData name="Yannick Käser" userId="a7440476-b808-4857-a373-904ae889a6c8" providerId="ADAL" clId="{1DDE8B92-B82F-5C4D-A167-A54F1A419E11}" dt="2024-06-10T14:58:37.595" v="2657" actId="1076"/>
          <ac:spMkLst>
            <pc:docMk/>
            <pc:sldMk cId="453426097" sldId="2147481532"/>
            <ac:spMk id="1030" creationId="{F3D0ECB2-8755-5CF8-A918-6EBD882D188D}"/>
          </ac:spMkLst>
        </pc:spChg>
        <pc:spChg chg="mod">
          <ac:chgData name="Yannick Käser" userId="a7440476-b808-4857-a373-904ae889a6c8" providerId="ADAL" clId="{1DDE8B92-B82F-5C4D-A167-A54F1A419E11}" dt="2024-06-10T14:59:19.330" v="2671" actId="1076"/>
          <ac:spMkLst>
            <pc:docMk/>
            <pc:sldMk cId="453426097" sldId="2147481532"/>
            <ac:spMk id="1042" creationId="{33FAF712-434F-42B7-3265-726CF351C500}"/>
          </ac:spMkLst>
        </pc:spChg>
        <pc:grpChg chg="add mod">
          <ac:chgData name="Yannick Käser" userId="a7440476-b808-4857-a373-904ae889a6c8" providerId="ADAL" clId="{1DDE8B92-B82F-5C4D-A167-A54F1A419E11}" dt="2024-06-10T15:03:36.526" v="2723" actId="1035"/>
          <ac:grpSpMkLst>
            <pc:docMk/>
            <pc:sldMk cId="453426097" sldId="2147481532"/>
            <ac:grpSpMk id="4" creationId="{CE2A1972-FD39-C2A0-3F75-5C9B2DC5B8BC}"/>
          </ac:grpSpMkLst>
        </pc:grpChg>
        <pc:grpChg chg="add mod">
          <ac:chgData name="Yannick Käser" userId="a7440476-b808-4857-a373-904ae889a6c8" providerId="ADAL" clId="{1DDE8B92-B82F-5C4D-A167-A54F1A419E11}" dt="2024-06-10T15:03:54.983" v="2726" actId="1076"/>
          <ac:grpSpMkLst>
            <pc:docMk/>
            <pc:sldMk cId="453426097" sldId="2147481532"/>
            <ac:grpSpMk id="33" creationId="{8054D8CE-87CC-9F7F-3B89-134E61045E19}"/>
          </ac:grpSpMkLst>
        </pc:grpChg>
        <pc:graphicFrameChg chg="mod">
          <ac:chgData name="Yannick Käser" userId="a7440476-b808-4857-a373-904ae889a6c8" providerId="ADAL" clId="{1DDE8B92-B82F-5C4D-A167-A54F1A419E11}" dt="2024-06-10T15:01:45.307" v="2709"/>
          <ac:graphicFrameMkLst>
            <pc:docMk/>
            <pc:sldMk cId="453426097" sldId="2147481532"/>
            <ac:graphicFrameMk id="7" creationId="{EC55E57F-11F4-B384-9816-C8F36F07855F}"/>
          </ac:graphicFrameMkLst>
        </pc:graphicFrameChg>
        <pc:cxnChg chg="mod">
          <ac:chgData name="Yannick Käser" userId="a7440476-b808-4857-a373-904ae889a6c8" providerId="ADAL" clId="{1DDE8B92-B82F-5C4D-A167-A54F1A419E11}" dt="2024-06-10T15:03:40.727" v="2724" actId="692"/>
          <ac:cxnSpMkLst>
            <pc:docMk/>
            <pc:sldMk cId="453426097" sldId="2147481532"/>
            <ac:cxnSpMk id="6" creationId="{78FBE64A-1AD1-798E-4964-0FFB32B8A7FE}"/>
          </ac:cxnSpMkLst>
        </pc:cxnChg>
        <pc:cxnChg chg="mod">
          <ac:chgData name="Yannick Käser" userId="a7440476-b808-4857-a373-904ae889a6c8" providerId="ADAL" clId="{1DDE8B92-B82F-5C4D-A167-A54F1A419E11}" dt="2024-06-10T15:03:40.727" v="2724" actId="692"/>
          <ac:cxnSpMkLst>
            <pc:docMk/>
            <pc:sldMk cId="453426097" sldId="2147481532"/>
            <ac:cxnSpMk id="25" creationId="{6078FB54-6838-E1F0-8062-823D8C9DE43F}"/>
          </ac:cxnSpMkLst>
        </pc:cxnChg>
        <pc:cxnChg chg="mod">
          <ac:chgData name="Yannick Käser" userId="a7440476-b808-4857-a373-904ae889a6c8" providerId="ADAL" clId="{1DDE8B92-B82F-5C4D-A167-A54F1A419E11}" dt="2024-06-10T15:03:44.095" v="2725"/>
          <ac:cxnSpMkLst>
            <pc:docMk/>
            <pc:sldMk cId="453426097" sldId="2147481532"/>
            <ac:cxnSpMk id="61" creationId="{2CA40480-817D-539B-A919-989028FFF1E7}"/>
          </ac:cxnSpMkLst>
        </pc:cxnChg>
        <pc:cxnChg chg="mod">
          <ac:chgData name="Yannick Käser" userId="a7440476-b808-4857-a373-904ae889a6c8" providerId="ADAL" clId="{1DDE8B92-B82F-5C4D-A167-A54F1A419E11}" dt="2024-06-10T15:03:44.095" v="2725"/>
          <ac:cxnSpMkLst>
            <pc:docMk/>
            <pc:sldMk cId="453426097" sldId="2147481532"/>
            <ac:cxnSpMk id="1026" creationId="{6C6E141D-2AEA-B593-F566-B65EB130050F}"/>
          </ac:cxnSpMkLst>
        </pc:cxnChg>
      </pc:sldChg>
      <pc:sldChg chg="modSp mod">
        <pc:chgData name="Yannick Käser" userId="a7440476-b808-4857-a373-904ae889a6c8" providerId="ADAL" clId="{1DDE8B92-B82F-5C4D-A167-A54F1A419E11}" dt="2024-06-11T13:19:19.503" v="4365" actId="207"/>
        <pc:sldMkLst>
          <pc:docMk/>
          <pc:sldMk cId="1370485285" sldId="2147481534"/>
        </pc:sldMkLst>
        <pc:spChg chg="mod">
          <ac:chgData name="Yannick Käser" userId="a7440476-b808-4857-a373-904ae889a6c8" providerId="ADAL" clId="{1DDE8B92-B82F-5C4D-A167-A54F1A419E11}" dt="2024-06-11T13:19:19.503" v="4365" actId="207"/>
          <ac:spMkLst>
            <pc:docMk/>
            <pc:sldMk cId="1370485285" sldId="2147481534"/>
            <ac:spMk id="4" creationId="{1CF02B70-25CF-3FB6-4C7E-3F3DD2B765CF}"/>
          </ac:spMkLst>
        </pc:spChg>
        <pc:spChg chg="mod">
          <ac:chgData name="Yannick Käser" userId="a7440476-b808-4857-a373-904ae889a6c8" providerId="ADAL" clId="{1DDE8B92-B82F-5C4D-A167-A54F1A419E11}" dt="2024-06-10T14:40:15.580" v="1994" actId="255"/>
          <ac:spMkLst>
            <pc:docMk/>
            <pc:sldMk cId="1370485285" sldId="2147481534"/>
            <ac:spMk id="6" creationId="{AA00F27E-686F-612B-626F-7836B96E6529}"/>
          </ac:spMkLst>
        </pc:spChg>
        <pc:spChg chg="mod">
          <ac:chgData name="Yannick Käser" userId="a7440476-b808-4857-a373-904ae889a6c8" providerId="ADAL" clId="{1DDE8B92-B82F-5C4D-A167-A54F1A419E11}" dt="2024-06-11T08:17:58.120" v="4153" actId="20577"/>
          <ac:spMkLst>
            <pc:docMk/>
            <pc:sldMk cId="1370485285" sldId="2147481534"/>
            <ac:spMk id="9" creationId="{3225FF66-A1EB-077F-038A-90C2971821DC}"/>
          </ac:spMkLst>
        </pc:spChg>
        <pc:spChg chg="mod">
          <ac:chgData name="Yannick Käser" userId="a7440476-b808-4857-a373-904ae889a6c8" providerId="ADAL" clId="{1DDE8B92-B82F-5C4D-A167-A54F1A419E11}" dt="2024-06-10T11:21:58.088" v="1275" actId="20577"/>
          <ac:spMkLst>
            <pc:docMk/>
            <pc:sldMk cId="1370485285" sldId="2147481534"/>
            <ac:spMk id="14" creationId="{492B62B9-193E-127A-1673-C7476DFD6B2E}"/>
          </ac:spMkLst>
        </pc:spChg>
        <pc:spChg chg="mod">
          <ac:chgData name="Yannick Käser" userId="a7440476-b808-4857-a373-904ae889a6c8" providerId="ADAL" clId="{1DDE8B92-B82F-5C4D-A167-A54F1A419E11}" dt="2024-06-10T11:18:57.154" v="1082" actId="20577"/>
          <ac:spMkLst>
            <pc:docMk/>
            <pc:sldMk cId="1370485285" sldId="2147481534"/>
            <ac:spMk id="15" creationId="{2154AB20-A1BB-792E-FE7A-647CF1EAFFAA}"/>
          </ac:spMkLst>
        </pc:spChg>
        <pc:spChg chg="mod">
          <ac:chgData name="Yannick Käser" userId="a7440476-b808-4857-a373-904ae889a6c8" providerId="ADAL" clId="{1DDE8B92-B82F-5C4D-A167-A54F1A419E11}" dt="2024-06-10T11:21:51.777" v="1274" actId="20577"/>
          <ac:spMkLst>
            <pc:docMk/>
            <pc:sldMk cId="1370485285" sldId="2147481534"/>
            <ac:spMk id="19" creationId="{478C9F2B-7C92-6026-6064-345F581DED98}"/>
          </ac:spMkLst>
        </pc:spChg>
        <pc:picChg chg="mod">
          <ac:chgData name="Yannick Käser" userId="a7440476-b808-4857-a373-904ae889a6c8" providerId="ADAL" clId="{1DDE8B92-B82F-5C4D-A167-A54F1A419E11}" dt="2024-06-10T14:40:48.220" v="2032" actId="465"/>
          <ac:picMkLst>
            <pc:docMk/>
            <pc:sldMk cId="1370485285" sldId="2147481534"/>
            <ac:picMk id="1028" creationId="{2DF306FA-2F07-3690-42C8-65ED68DC80A0}"/>
          </ac:picMkLst>
        </pc:picChg>
        <pc:picChg chg="mod">
          <ac:chgData name="Yannick Käser" userId="a7440476-b808-4857-a373-904ae889a6c8" providerId="ADAL" clId="{1DDE8B92-B82F-5C4D-A167-A54F1A419E11}" dt="2024-06-10T14:40:59.277" v="2048" actId="1035"/>
          <ac:picMkLst>
            <pc:docMk/>
            <pc:sldMk cId="1370485285" sldId="2147481534"/>
            <ac:picMk id="1032" creationId="{D9B54258-6DAD-A4A5-49EE-19C8CEFFDDC1}"/>
          </ac:picMkLst>
        </pc:picChg>
        <pc:picChg chg="mod">
          <ac:chgData name="Yannick Käser" userId="a7440476-b808-4857-a373-904ae889a6c8" providerId="ADAL" clId="{1DDE8B92-B82F-5C4D-A167-A54F1A419E11}" dt="2024-06-10T14:41:00.804" v="2057" actId="1035"/>
          <ac:picMkLst>
            <pc:docMk/>
            <pc:sldMk cId="1370485285" sldId="2147481534"/>
            <ac:picMk id="1034" creationId="{FF94E84C-6F4C-18DC-8D7E-AB38D7E2AABE}"/>
          </ac:picMkLst>
        </pc:picChg>
        <pc:picChg chg="mod">
          <ac:chgData name="Yannick Käser" userId="a7440476-b808-4857-a373-904ae889a6c8" providerId="ADAL" clId="{1DDE8B92-B82F-5C4D-A167-A54F1A419E11}" dt="2024-06-10T14:41:03.486" v="2066" actId="1035"/>
          <ac:picMkLst>
            <pc:docMk/>
            <pc:sldMk cId="1370485285" sldId="2147481534"/>
            <ac:picMk id="1036" creationId="{D1EC690D-478E-3CC8-F831-7FC041D32515}"/>
          </ac:picMkLst>
        </pc:picChg>
        <pc:picChg chg="mod">
          <ac:chgData name="Yannick Käser" userId="a7440476-b808-4857-a373-904ae889a6c8" providerId="ADAL" clId="{1DDE8B92-B82F-5C4D-A167-A54F1A419E11}" dt="2024-06-10T14:40:48.220" v="2032" actId="465"/>
          <ac:picMkLst>
            <pc:docMk/>
            <pc:sldMk cId="1370485285" sldId="2147481534"/>
            <ac:picMk id="1038" creationId="{AFB6857E-AB0E-1F4A-C508-2A6D38E51126}"/>
          </ac:picMkLst>
        </pc:picChg>
      </pc:sldChg>
      <pc:sldChg chg="del">
        <pc:chgData name="Yannick Käser" userId="a7440476-b808-4857-a373-904ae889a6c8" providerId="ADAL" clId="{1DDE8B92-B82F-5C4D-A167-A54F1A419E11}" dt="2024-06-10T12:04:18.705" v="1303" actId="2696"/>
        <pc:sldMkLst>
          <pc:docMk/>
          <pc:sldMk cId="3831339537" sldId="2147481535"/>
        </pc:sldMkLst>
      </pc:sldChg>
      <pc:sldChg chg="modSp mod">
        <pc:chgData name="Yannick Käser" userId="a7440476-b808-4857-a373-904ae889a6c8" providerId="ADAL" clId="{1DDE8B92-B82F-5C4D-A167-A54F1A419E11}" dt="2024-06-11T08:04:00.004" v="4108" actId="20577"/>
        <pc:sldMkLst>
          <pc:docMk/>
          <pc:sldMk cId="1931298243" sldId="2147481536"/>
        </pc:sldMkLst>
        <pc:spChg chg="mod">
          <ac:chgData name="Yannick Käser" userId="a7440476-b808-4857-a373-904ae889a6c8" providerId="ADAL" clId="{1DDE8B92-B82F-5C4D-A167-A54F1A419E11}" dt="2024-06-11T08:04:00.004" v="4108" actId="20577"/>
          <ac:spMkLst>
            <pc:docMk/>
            <pc:sldMk cId="1931298243" sldId="2147481536"/>
            <ac:spMk id="16" creationId="{2FBA0667-4997-E40E-1989-82601F6F377F}"/>
          </ac:spMkLst>
        </pc:spChg>
        <pc:graphicFrameChg chg="mod">
          <ac:chgData name="Yannick Käser" userId="a7440476-b808-4857-a373-904ae889a6c8" providerId="ADAL" clId="{1DDE8B92-B82F-5C4D-A167-A54F1A419E11}" dt="2024-06-11T08:03:42.281" v="4106" actId="207"/>
          <ac:graphicFrameMkLst>
            <pc:docMk/>
            <pc:sldMk cId="1931298243" sldId="2147481536"/>
            <ac:graphicFrameMk id="17" creationId="{B3D6EB4A-74E9-A982-8B44-FD3851CC6FA3}"/>
          </ac:graphicFrameMkLst>
        </pc:graphicFrameChg>
      </pc:sldChg>
      <pc:sldChg chg="mod modShow">
        <pc:chgData name="Yannick Käser" userId="a7440476-b808-4857-a373-904ae889a6c8" providerId="ADAL" clId="{1DDE8B92-B82F-5C4D-A167-A54F1A419E11}" dt="2024-06-11T08:27:01.770" v="4227" actId="729"/>
        <pc:sldMkLst>
          <pc:docMk/>
          <pc:sldMk cId="1931989956" sldId="2147481537"/>
        </pc:sldMkLst>
      </pc:sldChg>
      <pc:sldChg chg="addSp delSp modSp mod">
        <pc:chgData name="Yannick Käser" userId="a7440476-b808-4857-a373-904ae889a6c8" providerId="ADAL" clId="{1DDE8B92-B82F-5C4D-A167-A54F1A419E11}" dt="2024-06-11T08:03:02.884" v="4101" actId="14100"/>
        <pc:sldMkLst>
          <pc:docMk/>
          <pc:sldMk cId="3000176212" sldId="2147481539"/>
        </pc:sldMkLst>
        <pc:spChg chg="mod">
          <ac:chgData name="Yannick Käser" userId="a7440476-b808-4857-a373-904ae889a6c8" providerId="ADAL" clId="{1DDE8B92-B82F-5C4D-A167-A54F1A419E11}" dt="2024-06-11T08:02:30.169" v="4097" actId="14100"/>
          <ac:spMkLst>
            <pc:docMk/>
            <pc:sldMk cId="3000176212" sldId="2147481539"/>
            <ac:spMk id="2" creationId="{F091159D-B7A5-AB9A-A914-CF50B8163B44}"/>
          </ac:spMkLst>
        </pc:spChg>
        <pc:spChg chg="mod">
          <ac:chgData name="Yannick Käser" userId="a7440476-b808-4857-a373-904ae889a6c8" providerId="ADAL" clId="{1DDE8B92-B82F-5C4D-A167-A54F1A419E11}" dt="2024-06-10T10:09:27.645" v="1025" actId="20577"/>
          <ac:spMkLst>
            <pc:docMk/>
            <pc:sldMk cId="3000176212" sldId="2147481539"/>
            <ac:spMk id="6" creationId="{98436AE5-FE6A-23B9-63D2-A269CD0A2361}"/>
          </ac:spMkLst>
        </pc:spChg>
        <pc:spChg chg="mod">
          <ac:chgData name="Yannick Käser" userId="a7440476-b808-4857-a373-904ae889a6c8" providerId="ADAL" clId="{1DDE8B92-B82F-5C4D-A167-A54F1A419E11}" dt="2024-06-10T10:12:03.543" v="1064" actId="20577"/>
          <ac:spMkLst>
            <pc:docMk/>
            <pc:sldMk cId="3000176212" sldId="2147481539"/>
            <ac:spMk id="8" creationId="{8861AF38-39BF-BBD1-24D7-FF45F3BF0E61}"/>
          </ac:spMkLst>
        </pc:spChg>
        <pc:spChg chg="mod">
          <ac:chgData name="Yannick Käser" userId="a7440476-b808-4857-a373-904ae889a6c8" providerId="ADAL" clId="{1DDE8B92-B82F-5C4D-A167-A54F1A419E11}" dt="2024-06-11T08:02:24.830" v="4096" actId="1036"/>
          <ac:spMkLst>
            <pc:docMk/>
            <pc:sldMk cId="3000176212" sldId="2147481539"/>
            <ac:spMk id="13" creationId="{A042E854-A55B-C9B1-1925-CCA3CA5944D3}"/>
          </ac:spMkLst>
        </pc:spChg>
        <pc:spChg chg="mod">
          <ac:chgData name="Yannick Käser" userId="a7440476-b808-4857-a373-904ae889a6c8" providerId="ADAL" clId="{1DDE8B92-B82F-5C4D-A167-A54F1A419E11}" dt="2024-06-10T14:50:10.429" v="2549" actId="20577"/>
          <ac:spMkLst>
            <pc:docMk/>
            <pc:sldMk cId="3000176212" sldId="2147481539"/>
            <ac:spMk id="19" creationId="{B4A56D85-75B1-777A-F62C-5054356984C4}"/>
          </ac:spMkLst>
        </pc:spChg>
        <pc:spChg chg="mod">
          <ac:chgData name="Yannick Käser" userId="a7440476-b808-4857-a373-904ae889a6c8" providerId="ADAL" clId="{1DDE8B92-B82F-5C4D-A167-A54F1A419E11}" dt="2024-06-11T08:02:24.830" v="4096" actId="1036"/>
          <ac:spMkLst>
            <pc:docMk/>
            <pc:sldMk cId="3000176212" sldId="2147481539"/>
            <ac:spMk id="34" creationId="{23A2B026-1754-1013-A9FF-C662756B5E58}"/>
          </ac:spMkLst>
        </pc:spChg>
        <pc:spChg chg="mod">
          <ac:chgData name="Yannick Käser" userId="a7440476-b808-4857-a373-904ae889a6c8" providerId="ADAL" clId="{1DDE8B92-B82F-5C4D-A167-A54F1A419E11}" dt="2024-06-11T08:03:02.884" v="4101" actId="14100"/>
          <ac:spMkLst>
            <pc:docMk/>
            <pc:sldMk cId="3000176212" sldId="2147481539"/>
            <ac:spMk id="35" creationId="{62DA002F-844E-1BB3-3B81-FEB2F53F35FB}"/>
          </ac:spMkLst>
        </pc:spChg>
        <pc:spChg chg="add del mod">
          <ac:chgData name="Yannick Käser" userId="a7440476-b808-4857-a373-904ae889a6c8" providerId="ADAL" clId="{1DDE8B92-B82F-5C4D-A167-A54F1A419E11}" dt="2024-06-11T08:02:24.830" v="4096" actId="1036"/>
          <ac:spMkLst>
            <pc:docMk/>
            <pc:sldMk cId="3000176212" sldId="2147481539"/>
            <ac:spMk id="38" creationId="{17896C0F-1DFE-273D-BEE5-D94195D5A287}"/>
          </ac:spMkLst>
        </pc:spChg>
        <pc:spChg chg="mod">
          <ac:chgData name="Yannick Käser" userId="a7440476-b808-4857-a373-904ae889a6c8" providerId="ADAL" clId="{1DDE8B92-B82F-5C4D-A167-A54F1A419E11}" dt="2024-06-11T08:02:59.097" v="4100" actId="14100"/>
          <ac:spMkLst>
            <pc:docMk/>
            <pc:sldMk cId="3000176212" sldId="2147481539"/>
            <ac:spMk id="39" creationId="{73700026-02D3-C88D-CC15-C2966E34B493}"/>
          </ac:spMkLst>
        </pc:spChg>
        <pc:grpChg chg="add mod">
          <ac:chgData name="Yannick Käser" userId="a7440476-b808-4857-a373-904ae889a6c8" providerId="ADAL" clId="{1DDE8B92-B82F-5C4D-A167-A54F1A419E11}" dt="2024-06-10T14:52:13.881" v="2611" actId="1036"/>
          <ac:grpSpMkLst>
            <pc:docMk/>
            <pc:sldMk cId="3000176212" sldId="2147481539"/>
            <ac:grpSpMk id="7" creationId="{C5B9ABFB-3EB6-4E8D-AD03-B364CDDCE766}"/>
          </ac:grpSpMkLst>
        </pc:grpChg>
        <pc:graphicFrameChg chg="modGraphic">
          <ac:chgData name="Yannick Käser" userId="a7440476-b808-4857-a373-904ae889a6c8" providerId="ADAL" clId="{1DDE8B92-B82F-5C4D-A167-A54F1A419E11}" dt="2024-06-10T14:47:07.943" v="2308"/>
          <ac:graphicFrameMkLst>
            <pc:docMk/>
            <pc:sldMk cId="3000176212" sldId="2147481539"/>
            <ac:graphicFrameMk id="15" creationId="{80E0CF86-77E8-D17C-9E19-8C4D0D1B83CF}"/>
          </ac:graphicFrameMkLst>
        </pc:graphicFrameChg>
        <pc:graphicFrameChg chg="mod">
          <ac:chgData name="Yannick Käser" userId="a7440476-b808-4857-a373-904ae889a6c8" providerId="ADAL" clId="{1DDE8B92-B82F-5C4D-A167-A54F1A419E11}" dt="2024-06-11T08:02:47.203" v="4099" actId="14100"/>
          <ac:graphicFrameMkLst>
            <pc:docMk/>
            <pc:sldMk cId="3000176212" sldId="2147481539"/>
            <ac:graphicFrameMk id="30" creationId="{67A170B7-0FC4-44FB-8D59-F6EF49AAC376}"/>
          </ac:graphicFrameMkLst>
        </pc:graphicFrameChg>
        <pc:picChg chg="mod">
          <ac:chgData name="Yannick Käser" userId="a7440476-b808-4857-a373-904ae889a6c8" providerId="ADAL" clId="{1DDE8B92-B82F-5C4D-A167-A54F1A419E11}" dt="2024-06-10T14:52:18.112" v="2615" actId="1036"/>
          <ac:picMkLst>
            <pc:docMk/>
            <pc:sldMk cId="3000176212" sldId="2147481539"/>
            <ac:picMk id="20" creationId="{0D90F307-B331-51EA-8F2B-CF16E0D484E3}"/>
          </ac:picMkLst>
        </pc:picChg>
        <pc:picChg chg="mod">
          <ac:chgData name="Yannick Käser" userId="a7440476-b808-4857-a373-904ae889a6c8" providerId="ADAL" clId="{1DDE8B92-B82F-5C4D-A167-A54F1A419E11}" dt="2024-06-10T14:52:18.112" v="2615" actId="1036"/>
          <ac:picMkLst>
            <pc:docMk/>
            <pc:sldMk cId="3000176212" sldId="2147481539"/>
            <ac:picMk id="23" creationId="{0698665E-0C36-4A43-636B-BBF8E7EED390}"/>
          </ac:picMkLst>
        </pc:picChg>
        <pc:picChg chg="mod">
          <ac:chgData name="Yannick Käser" userId="a7440476-b808-4857-a373-904ae889a6c8" providerId="ADAL" clId="{1DDE8B92-B82F-5C4D-A167-A54F1A419E11}" dt="2024-06-10T14:52:18.112" v="2615" actId="1036"/>
          <ac:picMkLst>
            <pc:docMk/>
            <pc:sldMk cId="3000176212" sldId="2147481539"/>
            <ac:picMk id="24" creationId="{5AF4B7D8-B084-0436-46F4-85F8E869E41A}"/>
          </ac:picMkLst>
        </pc:picChg>
        <pc:picChg chg="mod">
          <ac:chgData name="Yannick Käser" userId="a7440476-b808-4857-a373-904ae889a6c8" providerId="ADAL" clId="{1DDE8B92-B82F-5C4D-A167-A54F1A419E11}" dt="2024-06-10T14:52:18.112" v="2615" actId="1036"/>
          <ac:picMkLst>
            <pc:docMk/>
            <pc:sldMk cId="3000176212" sldId="2147481539"/>
            <ac:picMk id="25" creationId="{D49C9B5C-B6BA-514C-A2A0-1674D905BE29}"/>
          </ac:picMkLst>
        </pc:picChg>
        <pc:picChg chg="mod">
          <ac:chgData name="Yannick Käser" userId="a7440476-b808-4857-a373-904ae889a6c8" providerId="ADAL" clId="{1DDE8B92-B82F-5C4D-A167-A54F1A419E11}" dt="2024-06-10T14:52:18.112" v="2615" actId="1036"/>
          <ac:picMkLst>
            <pc:docMk/>
            <pc:sldMk cId="3000176212" sldId="2147481539"/>
            <ac:picMk id="26" creationId="{C58576F6-0512-D535-1172-227F00C63F9E}"/>
          </ac:picMkLst>
        </pc:picChg>
        <pc:picChg chg="mod">
          <ac:chgData name="Yannick Käser" userId="a7440476-b808-4857-a373-904ae889a6c8" providerId="ADAL" clId="{1DDE8B92-B82F-5C4D-A167-A54F1A419E11}" dt="2024-06-10T14:52:18.112" v="2615" actId="1036"/>
          <ac:picMkLst>
            <pc:docMk/>
            <pc:sldMk cId="3000176212" sldId="2147481539"/>
            <ac:picMk id="27" creationId="{CB6398BC-A06D-3F01-FF4C-1C374DC2F574}"/>
          </ac:picMkLst>
        </pc:picChg>
        <pc:picChg chg="mod">
          <ac:chgData name="Yannick Käser" userId="a7440476-b808-4857-a373-904ae889a6c8" providerId="ADAL" clId="{1DDE8B92-B82F-5C4D-A167-A54F1A419E11}" dt="2024-06-10T14:52:18.112" v="2615" actId="1036"/>
          <ac:picMkLst>
            <pc:docMk/>
            <pc:sldMk cId="3000176212" sldId="2147481539"/>
            <ac:picMk id="28" creationId="{D78B5E6E-E548-AD2C-7E7D-C7E18CB21556}"/>
          </ac:picMkLst>
        </pc:picChg>
        <pc:picChg chg="mod">
          <ac:chgData name="Yannick Käser" userId="a7440476-b808-4857-a373-904ae889a6c8" providerId="ADAL" clId="{1DDE8B92-B82F-5C4D-A167-A54F1A419E11}" dt="2024-06-10T14:52:18.112" v="2615" actId="1036"/>
          <ac:picMkLst>
            <pc:docMk/>
            <pc:sldMk cId="3000176212" sldId="2147481539"/>
            <ac:picMk id="6146" creationId="{242DED63-32D2-2900-73C3-ACB79BBABBE7}"/>
          </ac:picMkLst>
        </pc:picChg>
        <pc:cxnChg chg="mod">
          <ac:chgData name="Yannick Käser" userId="a7440476-b808-4857-a373-904ae889a6c8" providerId="ADAL" clId="{1DDE8B92-B82F-5C4D-A167-A54F1A419E11}" dt="2024-06-10T14:52:07.127" v="2562"/>
          <ac:cxnSpMkLst>
            <pc:docMk/>
            <pc:sldMk cId="3000176212" sldId="2147481539"/>
            <ac:cxnSpMk id="9" creationId="{D526D455-A188-4D0E-C8DB-7EB55E6D3229}"/>
          </ac:cxnSpMkLst>
        </pc:cxnChg>
        <pc:cxnChg chg="mod">
          <ac:chgData name="Yannick Käser" userId="a7440476-b808-4857-a373-904ae889a6c8" providerId="ADAL" clId="{1DDE8B92-B82F-5C4D-A167-A54F1A419E11}" dt="2024-06-10T14:52:07.127" v="2562"/>
          <ac:cxnSpMkLst>
            <pc:docMk/>
            <pc:sldMk cId="3000176212" sldId="2147481539"/>
            <ac:cxnSpMk id="10" creationId="{FE7E5332-2381-147A-E306-A23107C94CA0}"/>
          </ac:cxnSpMkLst>
        </pc:cxnChg>
      </pc:sldChg>
      <pc:sldChg chg="addSp delSp modSp mod ord">
        <pc:chgData name="Yannick Käser" userId="a7440476-b808-4857-a373-904ae889a6c8" providerId="ADAL" clId="{1DDE8B92-B82F-5C4D-A167-A54F1A419E11}" dt="2024-06-11T08:01:55.638" v="4073" actId="113"/>
        <pc:sldMkLst>
          <pc:docMk/>
          <pc:sldMk cId="963050143" sldId="2147481541"/>
        </pc:sldMkLst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2" creationId="{14E3313A-FFCA-5D38-5991-9BF12DF40C3B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4" creationId="{6F78E1E3-1F8E-01B4-F6F8-6D539F9F32BE}"/>
          </ac:spMkLst>
        </pc:spChg>
        <pc:spChg chg="mod">
          <ac:chgData name="Yannick Käser" userId="a7440476-b808-4857-a373-904ae889a6c8" providerId="ADAL" clId="{1DDE8B92-B82F-5C4D-A167-A54F1A419E11}" dt="2024-06-10T13:34:34.549" v="1718" actId="1076"/>
          <ac:spMkLst>
            <pc:docMk/>
            <pc:sldMk cId="963050143" sldId="2147481541"/>
            <ac:spMk id="5" creationId="{4CBDBF04-B72B-2D05-0C46-A31A0B004278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6" creationId="{2141C7F2-CE2A-58E1-DD09-66FF82AFD980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7" creationId="{0350901B-A72D-8887-113C-EAAA173FD7FA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8" creationId="{717812D9-294F-2635-E958-4677937330F2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9" creationId="{3D683BA1-2D30-ABA2-DB42-BA2846B6BBB6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10" creationId="{91D777BF-6754-9891-0144-516703EBAFC3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11" creationId="{400DBA2B-F53F-A6F9-C65C-3C059C6AA960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12" creationId="{535BE4BF-00E4-AB90-86C3-A6C66B2086D3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13" creationId="{109877BB-B295-2F1C-3A2D-2785F5D3FAA5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14" creationId="{14F43357-4C73-BDD8-40EF-540842676A35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15" creationId="{0EC10EF9-0A1E-CD97-8CA2-3126FB6CB54D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16" creationId="{EC8AB046-FCC8-8224-4C3A-C0283E3CAB06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18" creationId="{39B545E2-2DA1-F4E6-CD1E-6A1520910DE5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19" creationId="{AD9558D6-F124-88EC-2159-42F75F22E8D0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20" creationId="{9F2014A0-ECCB-4883-A44B-5B63569E2AB5}"/>
          </ac:spMkLst>
        </pc:spChg>
        <pc:spChg chg="mod">
          <ac:chgData name="Yannick Käser" userId="a7440476-b808-4857-a373-904ae889a6c8" providerId="ADAL" clId="{1DDE8B92-B82F-5C4D-A167-A54F1A419E11}" dt="2024-06-11T06:28:03.789" v="3424" actId="1076"/>
          <ac:spMkLst>
            <pc:docMk/>
            <pc:sldMk cId="963050143" sldId="2147481541"/>
            <ac:spMk id="21" creationId="{BB0D32CB-DC5F-511D-BFD6-66AC61B70BC2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22" creationId="{2EFE1763-3D2D-227B-7797-16A68F3B2D71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23" creationId="{C7B3CBBF-4DF5-D9DD-EC2F-638AE5C37E9B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24" creationId="{6E111F8C-3006-952D-70CA-8FFC668C4506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25" creationId="{DEF13A36-6F89-9F02-D499-7BB444D2CFD1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26" creationId="{9173B2EF-0D53-78C5-8FA9-812BDD02472B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27" creationId="{9A1D4B16-7271-1B8D-FB50-B7B121CCC193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28" creationId="{3C34B459-0647-114B-C98C-31AF8A30C6A8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29" creationId="{A3EC7F6D-6679-3754-5BA8-FD4F6C7E1319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30" creationId="{70CE2DA7-172D-0D2C-6F38-0A2F75FE6944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33" creationId="{FBB4A8D8-7116-837D-EB6A-32B71D649DD8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34" creationId="{CAE73DA1-504D-613C-1A1A-78E1163FAF6B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35" creationId="{7EA1F004-BDD1-1C43-E87A-F9A83F962E5F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36" creationId="{7C726A05-D6DC-774E-2DE5-8A687338A3DA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37" creationId="{C2A37F55-49C8-5657-2C18-91F03872889C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38" creationId="{DB4D0B78-A925-0427-1642-6B88DD64B3AB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39" creationId="{C831BE0C-98D7-F83C-6B08-58EED107F566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40" creationId="{26986E14-3161-E6CE-EADE-27D4CC16E219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41" creationId="{5A6756B9-9F55-4427-E716-5F35DAD1E2AC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42" creationId="{7FB5E212-19B9-478B-6466-BE5FABC53D0C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43" creationId="{E80E4692-9BA4-3964-8478-0FEFC678C289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44" creationId="{D44C4E2A-4AD4-CA71-4C52-A738500FF6D7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45" creationId="{0A7C810B-D0E8-5695-0EAF-5A8911B587A4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46" creationId="{72D2DECD-B5B8-C00B-1170-4F08B4D24FD6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47" creationId="{C77FEA7F-CA82-4784-1D27-999E97D66529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48" creationId="{66EFDA7D-7329-A8CB-0DF4-1E7BD94002D8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49" creationId="{EF17E090-2430-63CA-4301-3AB01A6109FC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50" creationId="{B97245DE-8831-6F5C-9B83-8E68974A48B9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51" creationId="{6670954C-CBA0-A0F5-7AAE-72C0D7953080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52" creationId="{1634404B-4DAC-81E0-0253-E2F4D3BAABA2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53" creationId="{2E766161-7C23-82B4-90FD-8A4266DA9501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54" creationId="{1DEDE4A2-3AF1-E365-7887-1B13DEBED2AF}"/>
          </ac:spMkLst>
        </pc:spChg>
        <pc:spChg chg="add mod">
          <ac:chgData name="Yannick Käser" userId="a7440476-b808-4857-a373-904ae889a6c8" providerId="ADAL" clId="{1DDE8B92-B82F-5C4D-A167-A54F1A419E11}" dt="2024-06-10T15:04:32.531" v="2756"/>
          <ac:spMkLst>
            <pc:docMk/>
            <pc:sldMk cId="963050143" sldId="2147481541"/>
            <ac:spMk id="55" creationId="{F1032AAB-0B55-262D-B41E-C4B8F7E43B1D}"/>
          </ac:spMkLst>
        </pc:spChg>
        <pc:spChg chg="add del mod">
          <ac:chgData name="Yannick Käser" userId="a7440476-b808-4857-a373-904ae889a6c8" providerId="ADAL" clId="{1DDE8B92-B82F-5C4D-A167-A54F1A419E11}" dt="2024-06-10T15:04:50.812" v="2760"/>
          <ac:spMkLst>
            <pc:docMk/>
            <pc:sldMk cId="963050143" sldId="2147481541"/>
            <ac:spMk id="62" creationId="{81321AD4-A748-7157-980B-4ED17385592A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3" creationId="{F2D4CEFA-3386-D220-C45D-4AF5CFC32B51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144" creationId="{A4A91023-E35B-CAEB-34AD-36CE7F14D908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145" creationId="{5FC58247-1228-5813-3F72-6A24FDB47A27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146" creationId="{8C429D61-9F04-9D5E-491C-574543AC2A61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147" creationId="{6C84D171-C973-6C01-82CC-AC3118B214EF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148" creationId="{F20945A5-0CA1-EFAD-5CF0-BE1AF714349B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149" creationId="{1349099B-E08C-9A6C-2B2B-26897A3FEFCE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150" creationId="{B0D157D0-9A3B-1552-7AAE-E6BAFE85D815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151" creationId="{D247DD18-22D6-E1D5-4416-F659F2F41E93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152" creationId="{8E22B3E1-7011-CA4E-87D6-E60D63669398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153" creationId="{83AA5830-69A9-F1B6-A9C9-A293617AEDCA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154" creationId="{BA7BEEAD-19D1-0329-8B73-B3020B1B9D4E}"/>
          </ac:spMkLst>
        </pc:spChg>
        <pc:spChg chg="add mod">
          <ac:chgData name="Yannick Käser" userId="a7440476-b808-4857-a373-904ae889a6c8" providerId="ADAL" clId="{1DDE8B92-B82F-5C4D-A167-A54F1A419E11}" dt="2024-06-10T15:15:37.879" v="3224" actId="1038"/>
          <ac:spMkLst>
            <pc:docMk/>
            <pc:sldMk cId="963050143" sldId="2147481541"/>
            <ac:spMk id="6155" creationId="{0F42FB17-0AFA-D07E-9366-3A3F9811ED2F}"/>
          </ac:spMkLst>
        </pc:spChg>
        <pc:spChg chg="add mod">
          <ac:chgData name="Yannick Käser" userId="a7440476-b808-4857-a373-904ae889a6c8" providerId="ADAL" clId="{1DDE8B92-B82F-5C4D-A167-A54F1A419E11}" dt="2024-06-10T15:15:37.879" v="3224" actId="1038"/>
          <ac:spMkLst>
            <pc:docMk/>
            <pc:sldMk cId="963050143" sldId="2147481541"/>
            <ac:spMk id="6156" creationId="{E1F10EFB-F760-427A-1BC6-AEDCC9AD2F6B}"/>
          </ac:spMkLst>
        </pc:spChg>
        <pc:spChg chg="add mod">
          <ac:chgData name="Yannick Käser" userId="a7440476-b808-4857-a373-904ae889a6c8" providerId="ADAL" clId="{1DDE8B92-B82F-5C4D-A167-A54F1A419E11}" dt="2024-06-10T15:15:37.879" v="3224" actId="1038"/>
          <ac:spMkLst>
            <pc:docMk/>
            <pc:sldMk cId="963050143" sldId="2147481541"/>
            <ac:spMk id="6157" creationId="{77D65261-C448-45E6-7E4E-3B5AB9266A39}"/>
          </ac:spMkLst>
        </pc:spChg>
        <pc:spChg chg="add del mod">
          <ac:chgData name="Yannick Käser" userId="a7440476-b808-4857-a373-904ae889a6c8" providerId="ADAL" clId="{1DDE8B92-B82F-5C4D-A167-A54F1A419E11}" dt="2024-06-10T15:06:12.618" v="2827" actId="478"/>
          <ac:spMkLst>
            <pc:docMk/>
            <pc:sldMk cId="963050143" sldId="2147481541"/>
            <ac:spMk id="6158" creationId="{AE7ED340-CF8F-424D-A153-C938813D7A3C}"/>
          </ac:spMkLst>
        </pc:spChg>
        <pc:spChg chg="add mod">
          <ac:chgData name="Yannick Käser" userId="a7440476-b808-4857-a373-904ae889a6c8" providerId="ADAL" clId="{1DDE8B92-B82F-5C4D-A167-A54F1A419E11}" dt="2024-06-10T15:07:21.166" v="2880" actId="1035"/>
          <ac:spMkLst>
            <pc:docMk/>
            <pc:sldMk cId="963050143" sldId="2147481541"/>
            <ac:spMk id="6165" creationId="{93F748F9-FF5B-C1AF-4E54-FC0A50830F1C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66" creationId="{0FB962BA-029B-E20E-15E7-8327BB41CB6D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168" creationId="{A15D6C6A-DE1A-23DD-48B3-C46E3CFD6761}"/>
          </ac:spMkLst>
        </pc:spChg>
        <pc:spChg chg="add mod">
          <ac:chgData name="Yannick Käser" userId="a7440476-b808-4857-a373-904ae889a6c8" providerId="ADAL" clId="{1DDE8B92-B82F-5C4D-A167-A54F1A419E11}" dt="2024-06-10T15:16:11.611" v="3284" actId="1037"/>
          <ac:spMkLst>
            <pc:docMk/>
            <pc:sldMk cId="963050143" sldId="2147481541"/>
            <ac:spMk id="6169" creationId="{5A90831B-2DF8-F8B3-B12A-82104D942013}"/>
          </ac:spMkLst>
        </pc:spChg>
        <pc:spChg chg="del mod">
          <ac:chgData name="Yannick Käser" userId="a7440476-b808-4857-a373-904ae889a6c8" providerId="ADAL" clId="{1DDE8B92-B82F-5C4D-A167-A54F1A419E11}" dt="2024-06-10T15:06:09.609" v="2825" actId="478"/>
          <ac:spMkLst>
            <pc:docMk/>
            <pc:sldMk cId="963050143" sldId="2147481541"/>
            <ac:spMk id="6170" creationId="{868E8780-15A4-32B0-6D3C-E3D57E5A6554}"/>
          </ac:spMkLst>
        </pc:spChg>
        <pc:spChg chg="add mod">
          <ac:chgData name="Yannick Käser" userId="a7440476-b808-4857-a373-904ae889a6c8" providerId="ADAL" clId="{1DDE8B92-B82F-5C4D-A167-A54F1A419E11}" dt="2024-06-10T15:08:12.842" v="2923" actId="1038"/>
          <ac:spMkLst>
            <pc:docMk/>
            <pc:sldMk cId="963050143" sldId="2147481541"/>
            <ac:spMk id="6171" creationId="{AB4EE396-8E4E-ECD3-5CA4-1E499B7B43BC}"/>
          </ac:spMkLst>
        </pc:spChg>
        <pc:spChg chg="del mod">
          <ac:chgData name="Yannick Käser" userId="a7440476-b808-4857-a373-904ae889a6c8" providerId="ADAL" clId="{1DDE8B92-B82F-5C4D-A167-A54F1A419E11}" dt="2024-06-10T15:06:11.312" v="2826" actId="478"/>
          <ac:spMkLst>
            <pc:docMk/>
            <pc:sldMk cId="963050143" sldId="2147481541"/>
            <ac:spMk id="6172" creationId="{DE9CA3E6-E93C-F6D0-3FB0-17E68C947743}"/>
          </ac:spMkLst>
        </pc:spChg>
        <pc:spChg chg="del mod">
          <ac:chgData name="Yannick Käser" userId="a7440476-b808-4857-a373-904ae889a6c8" providerId="ADAL" clId="{1DDE8B92-B82F-5C4D-A167-A54F1A419E11}" dt="2024-06-10T15:06:15.347" v="2828" actId="478"/>
          <ac:spMkLst>
            <pc:docMk/>
            <pc:sldMk cId="963050143" sldId="2147481541"/>
            <ac:spMk id="6173" creationId="{E5658879-8F7D-6430-7502-8C57A3EF7C6B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174" creationId="{5E4AF72A-037C-90EB-F510-E2F159681819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175" creationId="{0FDF15BF-5A8D-FA2D-59EA-2F3342561613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176" creationId="{CF418DBC-0DCD-EDA6-53AE-85409C4D52CB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177" creationId="{DAFF8686-64B6-0044-190F-30531F353ED5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178" creationId="{355056A4-A65A-B855-4F89-FB5656AC92F2}"/>
          </ac:spMkLst>
        </pc:spChg>
        <pc:spChg chg="del mod">
          <ac:chgData name="Yannick Käser" userId="a7440476-b808-4857-a373-904ae889a6c8" providerId="ADAL" clId="{1DDE8B92-B82F-5C4D-A167-A54F1A419E11}" dt="2024-06-10T15:13:36.109" v="3101" actId="478"/>
          <ac:spMkLst>
            <pc:docMk/>
            <pc:sldMk cId="963050143" sldId="2147481541"/>
            <ac:spMk id="6179" creationId="{E9BE7C73-F925-07EE-84A1-12362141F1D6}"/>
          </ac:spMkLst>
        </pc:spChg>
        <pc:spChg chg="add mod">
          <ac:chgData name="Yannick Käser" userId="a7440476-b808-4857-a373-904ae889a6c8" providerId="ADAL" clId="{1DDE8B92-B82F-5C4D-A167-A54F1A419E11}" dt="2024-06-10T15:15:37.879" v="3224" actId="1038"/>
          <ac:spMkLst>
            <pc:docMk/>
            <pc:sldMk cId="963050143" sldId="2147481541"/>
            <ac:spMk id="6180" creationId="{43A7779D-18F8-900D-D93A-FFA7B399482A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181" creationId="{C9044F16-ADD2-59C0-DFCD-EDB63B000C2D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83" creationId="{3920709E-28A1-EF38-C1FA-A79CA7580304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84" creationId="{69510C94-20DC-9008-810D-86B22A343B62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85" creationId="{9103D3BC-9558-B94F-B7FE-F67155A4C63A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86" creationId="{312CAC52-C647-D388-A4A3-DBF074852A26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87" creationId="{A0A2578A-70E0-6393-E741-A3DA3232E83D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88" creationId="{10BD4C7A-73B2-BA76-2350-A32DA142F76D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89" creationId="{67B43C61-D173-DCCE-A6CC-219B6505BD0D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90" creationId="{ADC9DB57-5881-B336-82BF-18D7BC018320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91" creationId="{FAE9836F-66C5-67A0-0D4A-DF39D6F81D5A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92" creationId="{E673B1F8-AD51-B64A-5678-8AD58682F576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93" creationId="{C3395833-5921-FDB2-CF2C-3F720D16A896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94" creationId="{71651A60-0184-C78C-5498-0F43C23BB852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95" creationId="{5C369729-1E41-F7A5-B213-ECF8D90E70B5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96" creationId="{2439C3CA-B394-4421-B6D6-730CDE3DD76B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97" creationId="{9D1EC2A6-FEF8-BD0D-10EC-35C33E5EC193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98" creationId="{A6417F3F-850F-E9A0-46C7-69869018422A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199" creationId="{038216D4-6E4F-02BC-3E28-9A7BAC4F9586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00" creationId="{C8A60F8E-56E1-14C9-98AC-572AD173FBB1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01" creationId="{6C0C77D1-AB53-ECA8-C59F-D905F593D96D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02" creationId="{E52E26F0-7D97-4589-A8D7-1E74C56B3845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03" creationId="{B03E46C3-9A4A-5447-9BE9-2FB285D172A9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04" creationId="{E0F78BE8-3929-82D3-2049-C929772B7DC0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05" creationId="{11CCC652-9F59-7D6E-FC6C-66063907F550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06" creationId="{C873E35B-7FB7-95B6-A16B-0FC015A803C0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07" creationId="{198ACC4F-A7A5-3BC0-D902-497A37745BE7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08" creationId="{25484988-71E1-95B9-1A01-1D6414565568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09" creationId="{B44E755A-85F7-058B-9820-42A515BC2D36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10" creationId="{60205A33-6B46-B30A-89C2-2A368627731D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11" creationId="{3CDDDD15-48AE-4653-C288-6BB2FF6D0C16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12" creationId="{D2870D8D-C5D4-98B8-3E13-74FF13B66345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13" creationId="{ACF8B1CE-3925-E0E2-986C-CD3F338127C3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14" creationId="{AC05FFFA-16E9-BA28-C7FD-5A003CDCD360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15" creationId="{8D414E62-A807-204B-D002-6E0372CCF6E7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16" creationId="{998E76EF-54F2-152B-9615-80EBE5C3E9DB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17" creationId="{5FAA5337-4A13-8F23-240D-77FF1AB53217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18" creationId="{0ABB2BC4-DDC4-192C-6E29-C50720B8876A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19" creationId="{BE73B205-1E21-C82B-13D0-1818DB48BEA2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20" creationId="{CDB0F445-8B7B-022C-874C-4A071EEB4865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21" creationId="{A02BD1A8-A443-625C-34C6-7FF47FA20780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22" creationId="{969F0BC3-E4ED-7506-0D84-BD5F90A99C70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23" creationId="{AF9ADB64-8F31-AEA2-455F-282E42BBFBB1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24" creationId="{C361C055-1692-7F62-D411-3FCE6A019320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25" creationId="{9A6ED050-06E7-BBD2-BEB0-6E3E6FED7C34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26" creationId="{D0C31172-F665-CE69-4AC5-75497BF8BEDF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27" creationId="{AA25A6D0-A5B6-4428-CF7F-C9167C98F931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28" creationId="{9C92E4F4-D0AC-2712-18D0-FD50B01248E3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29" creationId="{52DFFA5E-2141-4133-6A51-68A0F625DC0A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30" creationId="{E0A75247-3664-64E2-B8C7-480CD8DFDF57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31" creationId="{D48FFC01-3B76-F548-82C3-D7FFC8E75A07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32" creationId="{D03A5499-05C5-52D8-434F-8C666FC939F5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33" creationId="{A989EB6A-0B81-DBE7-A500-20FB53CBBD3C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34" creationId="{1E94A54F-DCE4-1294-EB42-97CE7898B7A1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35" creationId="{7D4B945A-6C60-7436-4231-42E4D2190855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36" creationId="{E6962CB7-1AA5-E835-63C9-ADFA7CF1C2FB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237" creationId="{769A0A83-A2CE-E7F6-3DC0-69FE0270B1D5}"/>
          </ac:spMkLst>
        </pc:spChg>
        <pc:spChg chg="add mod">
          <ac:chgData name="Yannick Käser" userId="a7440476-b808-4857-a373-904ae889a6c8" providerId="ADAL" clId="{1DDE8B92-B82F-5C4D-A167-A54F1A419E11}" dt="2024-06-10T15:16:33.709" v="3290" actId="14100"/>
          <ac:spMkLst>
            <pc:docMk/>
            <pc:sldMk cId="963050143" sldId="2147481541"/>
            <ac:spMk id="6238" creationId="{695E3B0B-8E40-B36B-66B3-31A9E2252F8B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41" creationId="{F3FF4DE1-0933-676D-23A5-ACAD64396BA4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42" creationId="{E94251F3-D730-FDCD-87BB-4577350CD818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43" creationId="{5CF62E7F-C670-45B2-0D3B-012526CA9316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44" creationId="{476E19DD-D174-EBFF-B964-C60A6F690D09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45" creationId="{DDDD2101-4790-9391-F662-35C8F95DAE13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46" creationId="{6ADA231E-6D49-05A3-72E0-9DB58DBBD392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47" creationId="{D4C6DB3E-9316-48EA-7F37-895D3116AA3B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48" creationId="{AE7253C7-495C-73BB-CA48-C261DB77CAD9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49" creationId="{E42A5E14-EA93-CED2-F48E-8DC6BE6CDFFF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50" creationId="{D3858779-7335-F944-A3F1-8D9D369671EF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51" creationId="{A365D8D8-CF02-2E0B-67AA-039C8AEC1400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52" creationId="{477E721A-DD29-2A36-892A-A1F60D4C76CE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53" creationId="{1F6FCEEA-1E20-C288-706B-2A4A6B1B6393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54" creationId="{B24A390C-EE43-1B00-0D0F-E685D11554AE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55" creationId="{7853C081-012E-70CC-864E-0FDC9BA64708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56" creationId="{281B2521-C4B3-FAFB-7A95-968E84A1B9C2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57" creationId="{646868A9-D312-A651-C18A-DADEFB79AFA1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58" creationId="{AC893445-66B9-57D7-4414-2FC39C8EC520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59" creationId="{747CD58C-5B47-21AA-DD22-8C044F32D165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60" creationId="{7548EC26-E93A-18FB-67D1-9706467BCB8F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61" creationId="{18A550CB-300A-4576-9B96-6495855D1C03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62" creationId="{C071BF98-FD2E-F699-194A-A7DA8BDF635E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63" creationId="{8A3EF710-9770-5C55-F4DF-3BEADA4215EB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64" creationId="{DCABCA7E-1BBE-B452-A020-9BFF3D33E967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65" creationId="{BAD9B8C2-9DFF-768F-31D9-C050714EB4B1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66" creationId="{F437576D-0AF2-65F2-59CE-59AB6F79CDD1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67" creationId="{7DD8FA83-99A8-1ACA-C0F5-7CF71F12314F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68" creationId="{273D82A9-A3FC-9D97-2D5F-B804E8919964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69" creationId="{C3A43F58-FD93-05F7-8B42-7F295412A6A9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70" creationId="{650AB5A5-2294-5E29-D81D-3C4B90A22822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71" creationId="{19FF8968-77DA-FE9A-DFC8-07009A4C98B4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73" creationId="{3629B617-5C15-42B9-29A7-521602C36C03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74" creationId="{7B8818BA-30AE-658A-622B-665B7DED73C4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75" creationId="{B5AFB602-781B-0A3C-38D2-CFD7AA9DE9CD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76" creationId="{FF7AF5EC-4DAF-786B-CC27-0AF2E8C21BE5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77" creationId="{E5F48BB0-C9DB-902B-4FF6-2A6D2C96063E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78" creationId="{699548AA-3C2B-DA30-8EF0-1909AEF04D00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79" creationId="{0D51249A-8575-35A0-9703-158B4DDA0CCE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80" creationId="{C36809EB-9CC5-EBEA-9DD8-6388B786E9F5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81" creationId="{68EC1D87-5418-C97B-1512-27CA8337C9D8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82" creationId="{83B42E72-AD2B-D50C-B62E-E5502A10D7E0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83" creationId="{916342C4-BF56-FD96-A5D6-B0B8AD063300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84" creationId="{DC541070-3B05-446F-D3C7-691516ABCEDC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85" creationId="{3AF64D21-0210-BCCE-3702-6B7D0D567B94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86" creationId="{C4E63BE9-8065-A34F-248B-346F679AFE65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87" creationId="{812F566E-160C-7A62-22F8-CECB886D87EE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88" creationId="{18C660A4-C9A1-6914-D782-9EC98BE7A3ED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90" creationId="{918A1DF5-E775-FEA7-2624-B061B4F656AB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91" creationId="{F637137B-FA26-5570-EE37-9FD750BBB321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92" creationId="{3A5F5B0B-46D3-39AE-77BE-5827766856E0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93" creationId="{FDF44656-7C10-E594-C615-13B4BC98835A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94" creationId="{4FC2BC6E-5151-6270-A02B-CCA6B7B15DEE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95" creationId="{00D643B3-05A7-16D8-8F7C-A6903E8CD027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96" creationId="{17D7816D-12F6-733A-7F8F-4E32E076EC6C}"/>
          </ac:spMkLst>
        </pc:spChg>
        <pc:spChg chg="mod">
          <ac:chgData name="Yannick Käser" userId="a7440476-b808-4857-a373-904ae889a6c8" providerId="ADAL" clId="{1DDE8B92-B82F-5C4D-A167-A54F1A419E11}" dt="2024-06-10T15:05:14.459" v="2763" actId="1076"/>
          <ac:spMkLst>
            <pc:docMk/>
            <pc:sldMk cId="963050143" sldId="2147481541"/>
            <ac:spMk id="6298" creationId="{DA17C721-C812-5018-DBFE-4430E9016003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299" creationId="{3647E5E6-F3B5-E134-A717-7FE27B92E5D9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300" creationId="{1847C255-B2B1-D927-5C9E-75DBE7393536}"/>
          </ac:spMkLst>
        </pc:spChg>
        <pc:spChg chg="del">
          <ac:chgData name="Yannick Käser" userId="a7440476-b808-4857-a373-904ae889a6c8" providerId="ADAL" clId="{1DDE8B92-B82F-5C4D-A167-A54F1A419E11}" dt="2024-06-10T14:57:17.957" v="2640" actId="478"/>
          <ac:spMkLst>
            <pc:docMk/>
            <pc:sldMk cId="963050143" sldId="2147481541"/>
            <ac:spMk id="6301" creationId="{C66EF27B-0188-CF07-96E5-CD81FAA5CB52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302" creationId="{6BF60204-2D89-60E1-4815-945DB422E8CF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304" creationId="{85DCEAD4-A1EF-68B0-D3B1-78303B8D21DB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05" creationId="{6701FC8A-EF4C-5934-AF29-08049F9FA6E6}"/>
          </ac:spMkLst>
        </pc:spChg>
        <pc:spChg chg="del">
          <ac:chgData name="Yannick Käser" userId="a7440476-b808-4857-a373-904ae889a6c8" providerId="ADAL" clId="{1DDE8B92-B82F-5C4D-A167-A54F1A419E11}" dt="2024-06-10T14:57:20.577" v="2641" actId="478"/>
          <ac:spMkLst>
            <pc:docMk/>
            <pc:sldMk cId="963050143" sldId="2147481541"/>
            <ac:spMk id="6306" creationId="{994DB0E8-131F-A30C-2F1B-68B238EE3340}"/>
          </ac:spMkLst>
        </pc:spChg>
        <pc:spChg chg="mod">
          <ac:chgData name="Yannick Käser" userId="a7440476-b808-4857-a373-904ae889a6c8" providerId="ADAL" clId="{1DDE8B92-B82F-5C4D-A167-A54F1A419E11}" dt="2024-06-11T08:01:55.638" v="4073" actId="113"/>
          <ac:spMkLst>
            <pc:docMk/>
            <pc:sldMk cId="963050143" sldId="2147481541"/>
            <ac:spMk id="6307" creationId="{A118C94E-2F92-ACF2-9226-28C366A0926E}"/>
          </ac:spMkLst>
        </pc:spChg>
        <pc:spChg chg="add mod">
          <ac:chgData name="Yannick Käser" userId="a7440476-b808-4857-a373-904ae889a6c8" providerId="ADAL" clId="{1DDE8B92-B82F-5C4D-A167-A54F1A419E11}" dt="2024-06-10T15:15:37.879" v="3224" actId="1038"/>
          <ac:spMkLst>
            <pc:docMk/>
            <pc:sldMk cId="963050143" sldId="2147481541"/>
            <ac:spMk id="6308" creationId="{E26C8009-408E-F42E-2DF5-2BE6B6CEC0CC}"/>
          </ac:spMkLst>
        </pc:spChg>
        <pc:spChg chg="add mod">
          <ac:chgData name="Yannick Käser" userId="a7440476-b808-4857-a373-904ae889a6c8" providerId="ADAL" clId="{1DDE8B92-B82F-5C4D-A167-A54F1A419E11}" dt="2024-06-10T15:15:37.879" v="3224" actId="1038"/>
          <ac:spMkLst>
            <pc:docMk/>
            <pc:sldMk cId="963050143" sldId="2147481541"/>
            <ac:spMk id="6309" creationId="{01E5DEC8-BB16-1BD1-CA5B-953EEE666247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10" creationId="{21E3655F-158F-B31B-3BD1-AAA6F0B8CBD8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11" creationId="{921BC23F-38E9-449B-BC05-875C5A7D2E92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12" creationId="{DF550322-6B1D-24BE-3340-16CC69F50C59}"/>
          </ac:spMkLst>
        </pc:spChg>
        <pc:spChg chg="add mod">
          <ac:chgData name="Yannick Käser" userId="a7440476-b808-4857-a373-904ae889a6c8" providerId="ADAL" clId="{1DDE8B92-B82F-5C4D-A167-A54F1A419E11}" dt="2024-06-10T15:16:02.823" v="3262" actId="1038"/>
          <ac:spMkLst>
            <pc:docMk/>
            <pc:sldMk cId="963050143" sldId="2147481541"/>
            <ac:spMk id="6314" creationId="{1F7A4FA6-B57D-2D77-550E-1A5832ECDA78}"/>
          </ac:spMkLst>
        </pc:spChg>
        <pc:spChg chg="add mod">
          <ac:chgData name="Yannick Käser" userId="a7440476-b808-4857-a373-904ae889a6c8" providerId="ADAL" clId="{1DDE8B92-B82F-5C4D-A167-A54F1A419E11}" dt="2024-06-10T15:15:37.879" v="3224" actId="1038"/>
          <ac:spMkLst>
            <pc:docMk/>
            <pc:sldMk cId="963050143" sldId="2147481541"/>
            <ac:spMk id="6315" creationId="{DB0BB21D-29E2-C112-7A8F-9B327990EF63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16" creationId="{332265D0-AFF1-BA5A-DE44-7519179E8DA4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17" creationId="{ACB565A3-F10A-1DB4-61E3-243D956E0BEA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18" creationId="{ED8ED402-8F28-FF5F-DDB1-DEF86EA0EE3D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19" creationId="{CC5BC7BE-380A-F324-899B-6DE204DB8D39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20" creationId="{D084B40C-3893-FD9F-2613-39DE466DDC5C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21" creationId="{95BC5138-7816-28CF-9994-8A2ECE7825E4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22" creationId="{0317B0F7-58D4-E51B-EBB5-7BF4C15CC2A6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23" creationId="{D25287E3-1043-99FD-93DB-DCCB83F855EB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24" creationId="{CB34ECB4-14E5-57D1-A7E1-876CA3A904CF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25" creationId="{033D45D3-9908-5907-58AB-207EF1C45D63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26" creationId="{94E18E6D-5B9C-3CD3-86B7-655CFDB7BC3B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27" creationId="{228EC2BF-1326-1EB0-165D-3061EA05BD58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28" creationId="{29D1E227-5E4E-604A-A4D6-D59C23BFD80D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29" creationId="{635B7C8D-3C72-9554-B4D8-F0F3A932C651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30" creationId="{D0C676CB-9ACB-38D7-D2E1-9897704D2233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31" creationId="{87D6D720-CCD2-7CB1-8207-D6D597D78F67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32" creationId="{4C821E99-4F62-30E7-E2C3-D1FDBF479946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33" creationId="{6F176C60-8C85-94BF-ED84-EE4388DE4974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34" creationId="{6868AA07-D04C-6BF5-E45E-FE70EF02D8EE}"/>
          </ac:spMkLst>
        </pc:spChg>
        <pc:spChg chg="add mod">
          <ac:chgData name="Yannick Käser" userId="a7440476-b808-4857-a373-904ae889a6c8" providerId="ADAL" clId="{1DDE8B92-B82F-5C4D-A167-A54F1A419E11}" dt="2024-06-10T15:07:12.998" v="2874" actId="1036"/>
          <ac:spMkLst>
            <pc:docMk/>
            <pc:sldMk cId="963050143" sldId="2147481541"/>
            <ac:spMk id="6335" creationId="{8FD30A5A-5763-AFE4-CA0F-2730073FB234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36" creationId="{E8A0690B-8647-427B-1F91-1853CB9715A5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38" creationId="{29975D44-6F69-8153-B637-7984A5DADC6A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39" creationId="{F82B3064-E278-5510-2E3D-347184488E38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40" creationId="{D7C7D257-E712-D35E-27F4-28DAF47A4DD8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41" creationId="{8B456A65-AB5A-E3AC-9197-95EE202AB80B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42" creationId="{5AE33C3C-B2C9-6146-E324-3A83AAC5C6E6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43" creationId="{B2929D31-2FB8-3F9B-662A-197F0C36082E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44" creationId="{B9313D4F-0182-03C0-E664-1449B03F920F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45" creationId="{A7ACA809-A5D1-C6AD-2B84-B7EFB4146425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46" creationId="{AA72DFAB-4771-70A3-F8A9-DFA1F8740D47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47" creationId="{470E1C00-E210-C6A9-D817-5F4E27E82197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48" creationId="{E010C218-709A-FF0E-B6B7-EEA69828975F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49" creationId="{91CDABFA-0A0C-1DF4-944D-EA9C5352F283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50" creationId="{6FA52DF3-0C91-666D-DAF7-6125A5E9D7E9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51" creationId="{3F5F0DC3-41B7-4CFC-0C90-0F8C59D2CB77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52" creationId="{790C7B0C-D818-4F5C-498A-A7C577D1582F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53" creationId="{435DCC82-FA0E-353A-0817-0D0A84F07C63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54" creationId="{6F141730-CE5B-D065-13C6-BC915DDF5E53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55" creationId="{DABFCC8B-2E36-F371-1AC0-49D36352B51C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56" creationId="{ECFB1EC4-D05B-69D0-CE2B-B6BF0F10EB52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57" creationId="{F9EAECDA-898A-FECA-854D-D520A1694488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58" creationId="{6F9D469A-6344-47AC-F811-9835CB130D08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59" creationId="{EA89F37B-A046-FF02-B796-6C09BE7E4630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60" creationId="{BF2EA5E0-BA68-8766-89FF-C90DC085CC07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61" creationId="{6348196B-0654-1318-1C4A-4DF71DE1523C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62" creationId="{E92BFDDA-8D35-5C99-E87F-2947452D8ED8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63" creationId="{021E3F4C-20CA-25E5-CF84-A614A1285B13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64" creationId="{609CC695-2561-074A-12C0-3767B3A225A2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65" creationId="{1D1C5E98-058C-54C9-5637-4D359DD55DE8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66" creationId="{F71E66A4-CB30-091B-D93B-8A0BB9729185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67" creationId="{4C48B1EE-FCEC-AFA8-5930-8E1CF8E4996A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68" creationId="{CF88C18C-733E-5DEB-914B-24DA19FD913E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69" creationId="{77D56EFA-C6ED-52D1-0C49-F6FD8E6B44BF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70" creationId="{62A02053-A199-1852-7E7A-4714F76CD835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71" creationId="{7BF37813-F15D-3E04-8F8B-EBC752F82968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72" creationId="{9A8FC77C-5DD6-CD68-66A0-29DAB2ECC8F8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73" creationId="{4D896321-B7DF-55D3-F114-774298D12841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74" creationId="{3E2DC6F9-6EA7-8E94-A1D1-0D25ED58036E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75" creationId="{600F2430-2BE9-58E1-0491-10B6C3913EC9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76" creationId="{25B5064E-0A98-4D31-9DF3-A448937FA0AC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77" creationId="{3815AC88-9065-755A-99E0-8DE4604536BC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78" creationId="{7E64DB2E-402D-1C32-C12E-E793150AE8B6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79" creationId="{FA15CCBA-5AAD-1E56-0089-150A58A8F4C1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80" creationId="{86DCAC84-5F1D-3A65-A481-DBCA8229B5B3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81" creationId="{D0189B20-82DD-F034-6FBF-ADC3016D948C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82" creationId="{2181B715-7498-0A03-35D5-FE1C3D1629B1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83" creationId="{117243C2-8E84-77D1-E66E-A2A6B01EE9D7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84" creationId="{839CE251-C2A2-5517-F530-E545A1C65583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85" creationId="{BC9E5FA4-ABE0-81B8-C7DC-C2D147799C2A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86" creationId="{71241E15-D994-799A-0D05-5E262F74248C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87" creationId="{6DB507CB-CFD4-44E9-FF25-C7B0B7C6F76B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88" creationId="{352EEE93-A1F6-2C30-DA34-36529D9DEA5D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89" creationId="{97AE8E1E-F8AA-FAE6-898E-5A46D09F9658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90" creationId="{F7CB0454-CDFC-DF7F-BA9B-434A82A9107C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91" creationId="{758E53F1-638D-17FD-D8E7-D85A73ABDFD1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92" creationId="{CC93A73C-7FFB-ABF9-2E3E-B047A8709B4B}"/>
          </ac:spMkLst>
        </pc:spChg>
        <pc:spChg chg="add mod">
          <ac:chgData name="Yannick Käser" userId="a7440476-b808-4857-a373-904ae889a6c8" providerId="ADAL" clId="{1DDE8B92-B82F-5C4D-A167-A54F1A419E11}" dt="2024-06-10T15:17:03.430" v="3320" actId="1037"/>
          <ac:spMkLst>
            <pc:docMk/>
            <pc:sldMk cId="963050143" sldId="2147481541"/>
            <ac:spMk id="6393" creationId="{7FBE5518-1023-9CF3-C930-F7A2DE9F6D0E}"/>
          </ac:spMkLst>
        </pc:spChg>
        <pc:spChg chg="add mod">
          <ac:chgData name="Yannick Käser" userId="a7440476-b808-4857-a373-904ae889a6c8" providerId="ADAL" clId="{1DDE8B92-B82F-5C4D-A167-A54F1A419E11}" dt="2024-06-10T15:16:47.604" v="3294" actId="14100"/>
          <ac:spMkLst>
            <pc:docMk/>
            <pc:sldMk cId="963050143" sldId="2147481541"/>
            <ac:spMk id="6394" creationId="{6718327A-2415-2ADD-8F59-BB119BB98C8C}"/>
          </ac:spMkLst>
        </pc:spChg>
        <pc:spChg chg="add del mod">
          <ac:chgData name="Yannick Käser" userId="a7440476-b808-4857-a373-904ae889a6c8" providerId="ADAL" clId="{1DDE8B92-B82F-5C4D-A167-A54F1A419E11}" dt="2024-06-10T15:17:51.108" v="3342" actId="478"/>
          <ac:spMkLst>
            <pc:docMk/>
            <pc:sldMk cId="963050143" sldId="2147481541"/>
            <ac:spMk id="6396" creationId="{83473D99-392A-FF7A-6A86-B98A196A652D}"/>
          </ac:spMkLst>
        </pc:spChg>
        <pc:spChg chg="add mod">
          <ac:chgData name="Yannick Käser" userId="a7440476-b808-4857-a373-904ae889a6c8" providerId="ADAL" clId="{1DDE8B92-B82F-5C4D-A167-A54F1A419E11}" dt="2024-06-10T15:17:44.998" v="3340" actId="1035"/>
          <ac:spMkLst>
            <pc:docMk/>
            <pc:sldMk cId="963050143" sldId="2147481541"/>
            <ac:spMk id="6397" creationId="{C27A5515-42FA-CCEC-41E1-C921593DA2FD}"/>
          </ac:spMkLst>
        </pc:spChg>
        <pc:spChg chg="add mod">
          <ac:chgData name="Yannick Käser" userId="a7440476-b808-4857-a373-904ae889a6c8" providerId="ADAL" clId="{1DDE8B92-B82F-5C4D-A167-A54F1A419E11}" dt="2024-06-10T15:17:44.998" v="3340" actId="1035"/>
          <ac:spMkLst>
            <pc:docMk/>
            <pc:sldMk cId="963050143" sldId="2147481541"/>
            <ac:spMk id="6398" creationId="{F8F96D1A-5E45-D4A8-2349-3AA0AB27B069}"/>
          </ac:spMkLst>
        </pc:spChg>
        <pc:spChg chg="add mod">
          <ac:chgData name="Yannick Käser" userId="a7440476-b808-4857-a373-904ae889a6c8" providerId="ADAL" clId="{1DDE8B92-B82F-5C4D-A167-A54F1A419E11}" dt="2024-06-10T15:17:44.998" v="3340" actId="1035"/>
          <ac:spMkLst>
            <pc:docMk/>
            <pc:sldMk cId="963050143" sldId="2147481541"/>
            <ac:spMk id="6399" creationId="{DDBA50E1-E7A6-6F1E-1403-FC854DCA9E89}"/>
          </ac:spMkLst>
        </pc:spChg>
        <pc:spChg chg="add mod">
          <ac:chgData name="Yannick Käser" userId="a7440476-b808-4857-a373-904ae889a6c8" providerId="ADAL" clId="{1DDE8B92-B82F-5C4D-A167-A54F1A419E11}" dt="2024-06-10T15:18:42.021" v="3422" actId="113"/>
          <ac:spMkLst>
            <pc:docMk/>
            <pc:sldMk cId="963050143" sldId="2147481541"/>
            <ac:spMk id="6400" creationId="{964625F2-C69E-0834-4210-F24677FAC5EB}"/>
          </ac:spMkLst>
        </pc:spChg>
        <pc:grpChg chg="add mod">
          <ac:chgData name="Yannick Käser" userId="a7440476-b808-4857-a373-904ae889a6c8" providerId="ADAL" clId="{1DDE8B92-B82F-5C4D-A167-A54F1A419E11}" dt="2024-06-10T15:04:32.531" v="2756"/>
          <ac:grpSpMkLst>
            <pc:docMk/>
            <pc:sldMk cId="963050143" sldId="2147481541"/>
            <ac:grpSpMk id="56" creationId="{3E03F45A-DF60-4F37-C3BF-DFCF63E9F817}"/>
          </ac:grpSpMkLst>
        </pc:grpChg>
        <pc:grpChg chg="add mod">
          <ac:chgData name="Yannick Käser" userId="a7440476-b808-4857-a373-904ae889a6c8" providerId="ADAL" clId="{1DDE8B92-B82F-5C4D-A167-A54F1A419E11}" dt="2024-06-10T15:04:32.531" v="2756"/>
          <ac:grpSpMkLst>
            <pc:docMk/>
            <pc:sldMk cId="963050143" sldId="2147481541"/>
            <ac:grpSpMk id="59" creationId="{94EEEAD9-C264-D958-5406-BE2175747A18}"/>
          </ac:grpSpMkLst>
        </pc:grpChg>
        <pc:grpChg chg="add mod">
          <ac:chgData name="Yannick Käser" userId="a7440476-b808-4857-a373-904ae889a6c8" providerId="ADAL" clId="{1DDE8B92-B82F-5C4D-A167-A54F1A419E11}" dt="2024-06-10T15:15:51.934" v="3250" actId="1038"/>
          <ac:grpSpMkLst>
            <pc:docMk/>
            <pc:sldMk cId="963050143" sldId="2147481541"/>
            <ac:grpSpMk id="6159" creationId="{18791E99-5BEA-1558-D788-B85BB3E1951E}"/>
          </ac:grpSpMkLst>
        </pc:grpChg>
        <pc:grpChg chg="add mod">
          <ac:chgData name="Yannick Käser" userId="a7440476-b808-4857-a373-904ae889a6c8" providerId="ADAL" clId="{1DDE8B92-B82F-5C4D-A167-A54F1A419E11}" dt="2024-06-10T15:15:46.720" v="3244" actId="1038"/>
          <ac:grpSpMkLst>
            <pc:docMk/>
            <pc:sldMk cId="963050143" sldId="2147481541"/>
            <ac:grpSpMk id="6162" creationId="{0C8FD1BA-89DD-31B1-322E-A4FD4923C567}"/>
          </ac:grpSpMkLst>
        </pc:grpChg>
        <pc:grpChg chg="mod">
          <ac:chgData name="Yannick Käser" userId="a7440476-b808-4857-a373-904ae889a6c8" providerId="ADAL" clId="{1DDE8B92-B82F-5C4D-A167-A54F1A419E11}" dt="2024-06-10T15:05:14.459" v="2763" actId="1076"/>
          <ac:grpSpMkLst>
            <pc:docMk/>
            <pc:sldMk cId="963050143" sldId="2147481541"/>
            <ac:grpSpMk id="6240" creationId="{8357DC19-5E20-AB7D-5F2D-2FCC914DA903}"/>
          </ac:grpSpMkLst>
        </pc:grpChg>
        <pc:grpChg chg="mod">
          <ac:chgData name="Yannick Käser" userId="a7440476-b808-4857-a373-904ae889a6c8" providerId="ADAL" clId="{1DDE8B92-B82F-5C4D-A167-A54F1A419E11}" dt="2024-06-10T15:05:14.459" v="2763" actId="1076"/>
          <ac:grpSpMkLst>
            <pc:docMk/>
            <pc:sldMk cId="963050143" sldId="2147481541"/>
            <ac:grpSpMk id="6272" creationId="{EAA7B2B9-830A-5251-2D4C-550F1D95D5CD}"/>
          </ac:grpSpMkLst>
        </pc:grpChg>
        <pc:grpChg chg="mod">
          <ac:chgData name="Yannick Käser" userId="a7440476-b808-4857-a373-904ae889a6c8" providerId="ADAL" clId="{1DDE8B92-B82F-5C4D-A167-A54F1A419E11}" dt="2024-06-10T15:05:14.459" v="2763" actId="1076"/>
          <ac:grpSpMkLst>
            <pc:docMk/>
            <pc:sldMk cId="963050143" sldId="2147481541"/>
            <ac:grpSpMk id="6289" creationId="{70598C1F-E447-B342-28B0-C11960A8EFAD}"/>
          </ac:grpSpMkLst>
        </pc:grpChg>
        <pc:grpChg chg="mod">
          <ac:chgData name="Yannick Käser" userId="a7440476-b808-4857-a373-904ae889a6c8" providerId="ADAL" clId="{1DDE8B92-B82F-5C4D-A167-A54F1A419E11}" dt="2024-06-10T15:05:14.459" v="2763" actId="1076"/>
          <ac:grpSpMkLst>
            <pc:docMk/>
            <pc:sldMk cId="963050143" sldId="2147481541"/>
            <ac:grpSpMk id="6297" creationId="{8FFAE67A-17FB-A0D4-3FA8-55B10DF0AB71}"/>
          </ac:grpSpMkLst>
        </pc:grpChg>
        <pc:grpChg chg="add del mod">
          <ac:chgData name="Yannick Käser" userId="a7440476-b808-4857-a373-904ae889a6c8" providerId="ADAL" clId="{1DDE8B92-B82F-5C4D-A167-A54F1A419E11}" dt="2024-06-10T15:08:48.725" v="2939" actId="478"/>
          <ac:grpSpMkLst>
            <pc:docMk/>
            <pc:sldMk cId="963050143" sldId="2147481541"/>
            <ac:grpSpMk id="6303" creationId="{6DD6A1DF-0834-45ED-7B4B-540BE1442994}"/>
          </ac:grpSpMkLst>
        </pc:grpChg>
        <pc:graphicFrameChg chg="del mod">
          <ac:chgData name="Yannick Käser" userId="a7440476-b808-4857-a373-904ae889a6c8" providerId="ADAL" clId="{1DDE8B92-B82F-5C4D-A167-A54F1A419E11}" dt="2024-06-10T14:57:17.957" v="2640" actId="478"/>
          <ac:graphicFrameMkLst>
            <pc:docMk/>
            <pc:sldMk cId="963050143" sldId="2147481541"/>
            <ac:graphicFrameMk id="6182" creationId="{304E2B8A-A43F-E672-D81D-6B34B27433F4}"/>
          </ac:graphicFrameMkLst>
        </pc:graphicFrameChg>
        <pc:graphicFrameChg chg="add mod">
          <ac:chgData name="Yannick Käser" userId="a7440476-b808-4857-a373-904ae889a6c8" providerId="ADAL" clId="{1DDE8B92-B82F-5C4D-A167-A54F1A419E11}" dt="2024-06-11T07:28:05.878" v="3546" actId="14100"/>
          <ac:graphicFrameMkLst>
            <pc:docMk/>
            <pc:sldMk cId="963050143" sldId="2147481541"/>
            <ac:graphicFrameMk id="6313" creationId="{9B43D277-6AB0-0F15-4A79-D7E1ECE797D3}"/>
          </ac:graphicFrameMkLst>
        </pc:graphicFrameChg>
        <pc:graphicFrameChg chg="add mod modGraphic">
          <ac:chgData name="Yannick Käser" userId="a7440476-b808-4857-a373-904ae889a6c8" providerId="ADAL" clId="{1DDE8B92-B82F-5C4D-A167-A54F1A419E11}" dt="2024-06-10T15:17:03.430" v="3320" actId="1037"/>
          <ac:graphicFrameMkLst>
            <pc:docMk/>
            <pc:sldMk cId="963050143" sldId="2147481541"/>
            <ac:graphicFrameMk id="6337" creationId="{0FCA778E-219F-6739-41FC-E696750E4708}"/>
          </ac:graphicFrameMkLst>
        </pc:graphicFrameChg>
        <pc:picChg chg="mod">
          <ac:chgData name="Yannick Käser" userId="a7440476-b808-4857-a373-904ae889a6c8" providerId="ADAL" clId="{1DDE8B92-B82F-5C4D-A167-A54F1A419E11}" dt="2024-06-10T15:05:14.459" v="2763" actId="1076"/>
          <ac:picMkLst>
            <pc:docMk/>
            <pc:sldMk cId="963050143" sldId="2147481541"/>
            <ac:picMk id="6167" creationId="{4E4A5E03-59CE-380F-AB6A-4CFED6ED26AE}"/>
          </ac:picMkLst>
        </pc:picChg>
        <pc:picChg chg="add mod">
          <ac:chgData name="Yannick Käser" userId="a7440476-b808-4857-a373-904ae889a6c8" providerId="ADAL" clId="{1DDE8B92-B82F-5C4D-A167-A54F1A419E11}" dt="2024-06-10T15:17:44.998" v="3340" actId="1035"/>
          <ac:picMkLst>
            <pc:docMk/>
            <pc:sldMk cId="963050143" sldId="2147481541"/>
            <ac:picMk id="6395" creationId="{76D4C3CA-578A-C99E-6024-54853F17F6A8}"/>
          </ac:picMkLst>
        </pc:picChg>
        <pc:cxnChg chg="mod">
          <ac:chgData name="Yannick Käser" userId="a7440476-b808-4857-a373-904ae889a6c8" providerId="ADAL" clId="{1DDE8B92-B82F-5C4D-A167-A54F1A419E11}" dt="2024-06-10T15:04:32.531" v="2756"/>
          <ac:cxnSpMkLst>
            <pc:docMk/>
            <pc:sldMk cId="963050143" sldId="2147481541"/>
            <ac:cxnSpMk id="57" creationId="{FC67C49D-1CEC-4F16-1E20-E224D423C6A7}"/>
          </ac:cxnSpMkLst>
        </pc:cxnChg>
        <pc:cxnChg chg="mod">
          <ac:chgData name="Yannick Käser" userId="a7440476-b808-4857-a373-904ae889a6c8" providerId="ADAL" clId="{1DDE8B92-B82F-5C4D-A167-A54F1A419E11}" dt="2024-06-10T15:04:32.531" v="2756"/>
          <ac:cxnSpMkLst>
            <pc:docMk/>
            <pc:sldMk cId="963050143" sldId="2147481541"/>
            <ac:cxnSpMk id="58" creationId="{CC580233-8EE3-1A84-8055-20ED4FDFC578}"/>
          </ac:cxnSpMkLst>
        </pc:cxnChg>
        <pc:cxnChg chg="mod">
          <ac:chgData name="Yannick Käser" userId="a7440476-b808-4857-a373-904ae889a6c8" providerId="ADAL" clId="{1DDE8B92-B82F-5C4D-A167-A54F1A419E11}" dt="2024-06-10T15:04:32.531" v="2756"/>
          <ac:cxnSpMkLst>
            <pc:docMk/>
            <pc:sldMk cId="963050143" sldId="2147481541"/>
            <ac:cxnSpMk id="60" creationId="{820E9204-7DA6-3838-7C73-B0418EB3FE76}"/>
          </ac:cxnSpMkLst>
        </pc:cxnChg>
        <pc:cxnChg chg="mod">
          <ac:chgData name="Yannick Käser" userId="a7440476-b808-4857-a373-904ae889a6c8" providerId="ADAL" clId="{1DDE8B92-B82F-5C4D-A167-A54F1A419E11}" dt="2024-06-10T15:04:32.531" v="2756"/>
          <ac:cxnSpMkLst>
            <pc:docMk/>
            <pc:sldMk cId="963050143" sldId="2147481541"/>
            <ac:cxnSpMk id="61" creationId="{725D7971-D96F-2DD9-D73D-2766C68F5E25}"/>
          </ac:cxnSpMkLst>
        </pc:cxnChg>
        <pc:cxnChg chg="mod">
          <ac:chgData name="Yannick Käser" userId="a7440476-b808-4857-a373-904ae889a6c8" providerId="ADAL" clId="{1DDE8B92-B82F-5C4D-A167-A54F1A419E11}" dt="2024-06-10T15:05:04.291" v="2761"/>
          <ac:cxnSpMkLst>
            <pc:docMk/>
            <pc:sldMk cId="963050143" sldId="2147481541"/>
            <ac:cxnSpMk id="6160" creationId="{4BBE4E67-1006-719A-A476-6B90D116E336}"/>
          </ac:cxnSpMkLst>
        </pc:cxnChg>
        <pc:cxnChg chg="mod">
          <ac:chgData name="Yannick Käser" userId="a7440476-b808-4857-a373-904ae889a6c8" providerId="ADAL" clId="{1DDE8B92-B82F-5C4D-A167-A54F1A419E11}" dt="2024-06-10T15:05:04.291" v="2761"/>
          <ac:cxnSpMkLst>
            <pc:docMk/>
            <pc:sldMk cId="963050143" sldId="2147481541"/>
            <ac:cxnSpMk id="6161" creationId="{C47CAD69-82EF-8DC1-00B1-A13349AC738E}"/>
          </ac:cxnSpMkLst>
        </pc:cxnChg>
        <pc:cxnChg chg="mod">
          <ac:chgData name="Yannick Käser" userId="a7440476-b808-4857-a373-904ae889a6c8" providerId="ADAL" clId="{1DDE8B92-B82F-5C4D-A167-A54F1A419E11}" dt="2024-06-10T15:05:04.291" v="2761"/>
          <ac:cxnSpMkLst>
            <pc:docMk/>
            <pc:sldMk cId="963050143" sldId="2147481541"/>
            <ac:cxnSpMk id="6163" creationId="{B67CF2C2-72D9-7D58-763A-628FEA651C9D}"/>
          </ac:cxnSpMkLst>
        </pc:cxnChg>
        <pc:cxnChg chg="mod">
          <ac:chgData name="Yannick Käser" userId="a7440476-b808-4857-a373-904ae889a6c8" providerId="ADAL" clId="{1DDE8B92-B82F-5C4D-A167-A54F1A419E11}" dt="2024-06-10T15:05:04.291" v="2761"/>
          <ac:cxnSpMkLst>
            <pc:docMk/>
            <pc:sldMk cId="963050143" sldId="2147481541"/>
            <ac:cxnSpMk id="6164" creationId="{6923CF09-D4E4-0172-3C6E-A5AB5F45363F}"/>
          </ac:cxnSpMkLst>
        </pc:cxnChg>
      </pc:sldChg>
      <pc:sldChg chg="addSp delSp modSp add del mod">
        <pc:chgData name="Yannick Käser" userId="a7440476-b808-4857-a373-904ae889a6c8" providerId="ADAL" clId="{1DDE8B92-B82F-5C4D-A167-A54F1A419E11}" dt="2024-06-10T11:18:26.629" v="1068" actId="2696"/>
        <pc:sldMkLst>
          <pc:docMk/>
          <pc:sldMk cId="149181378" sldId="2147481542"/>
        </pc:sldMkLst>
        <pc:spChg chg="del">
          <ac:chgData name="Yannick Käser" userId="a7440476-b808-4857-a373-904ae889a6c8" providerId="ADAL" clId="{1DDE8B92-B82F-5C4D-A167-A54F1A419E11}" dt="2024-06-10T10:04:29.148" v="991" actId="478"/>
          <ac:spMkLst>
            <pc:docMk/>
            <pc:sldMk cId="149181378" sldId="2147481542"/>
            <ac:spMk id="3" creationId="{FE4213D1-31A5-3025-7B21-FD929170AAC5}"/>
          </ac:spMkLst>
        </pc:spChg>
        <pc:spChg chg="del">
          <ac:chgData name="Yannick Käser" userId="a7440476-b808-4857-a373-904ae889a6c8" providerId="ADAL" clId="{1DDE8B92-B82F-5C4D-A167-A54F1A419E11}" dt="2024-06-10T11:18:16.354" v="1065" actId="478"/>
          <ac:spMkLst>
            <pc:docMk/>
            <pc:sldMk cId="149181378" sldId="2147481542"/>
            <ac:spMk id="7" creationId="{CB0D9756-11C5-A807-ED3D-B4A563E100FB}"/>
          </ac:spMkLst>
        </pc:spChg>
        <pc:spChg chg="add del mod">
          <ac:chgData name="Yannick Käser" userId="a7440476-b808-4857-a373-904ae889a6c8" providerId="ADAL" clId="{1DDE8B92-B82F-5C4D-A167-A54F1A419E11}" dt="2024-06-10T10:04:35.137" v="994" actId="478"/>
          <ac:spMkLst>
            <pc:docMk/>
            <pc:sldMk cId="149181378" sldId="2147481542"/>
            <ac:spMk id="11" creationId="{E0D1E4AB-DA64-EB7F-DB9B-024ED1056805}"/>
          </ac:spMkLst>
        </pc:spChg>
        <pc:spChg chg="add del mod">
          <ac:chgData name="Yannick Käser" userId="a7440476-b808-4857-a373-904ae889a6c8" providerId="ADAL" clId="{1DDE8B92-B82F-5C4D-A167-A54F1A419E11}" dt="2024-06-10T11:18:20.172" v="1066" actId="478"/>
          <ac:spMkLst>
            <pc:docMk/>
            <pc:sldMk cId="149181378" sldId="2147481542"/>
            <ac:spMk id="13" creationId="{E8031CAE-7774-1330-A1E9-0EA03B075C18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14" creationId="{768F5FFF-2CC5-33FB-5EF4-7AD813E40BA0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15" creationId="{27820188-F0D9-BD21-A0CA-AE6B43A7A02C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16" creationId="{49BCECB0-20F9-C2EA-8689-496A2D14C440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17" creationId="{DA81E0D3-7EA2-43E2-8624-0C98A15C95A1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18" creationId="{E9C2A5E5-E92D-A99A-DA55-51DE6B029F4C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22" creationId="{E030125F-380B-142F-E787-6CDE5F8E69BF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23" creationId="{85F2C68B-1618-C008-CD47-E312F0DF5C32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24" creationId="{8F3ED77A-5E54-F84C-687C-21102C2C6D03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25" creationId="{F96983C7-2EB5-3447-81C2-2227D9A965F1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26" creationId="{842DB7C6-42C5-7143-71BE-D323AE9F0C8B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27" creationId="{A568933B-A71A-C12C-4C92-2B07D1E74E07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28" creationId="{133D4DEF-7435-D061-CE99-94B7D80E6913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29" creationId="{27067672-FD62-49A8-2404-45289F38824F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30" creationId="{8661E2AC-9A65-7A4F-E1AC-D9A978F9ABE4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31" creationId="{3FDE3675-A5A0-A673-E99B-D3B74BA0D590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32" creationId="{09D2D015-BEB5-9EEE-0636-6463D14A96E6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33" creationId="{A8E7A8C1-3F40-3B05-EC5E-85F8596E6434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34" creationId="{F7BBA385-A24D-123B-DE4C-0F00CEA4B1BF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35" creationId="{D680656B-7318-2AC0-9151-9D2A93F70AA4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36" creationId="{1225D79B-FB4D-2928-06A4-DAB44D805F10}"/>
          </ac:spMkLst>
        </pc:spChg>
        <pc:spChg chg="add mod">
          <ac:chgData name="Yannick Käser" userId="a7440476-b808-4857-a373-904ae889a6c8" providerId="ADAL" clId="{1DDE8B92-B82F-5C4D-A167-A54F1A419E11}" dt="2024-06-10T11:18:20.808" v="1067"/>
          <ac:spMkLst>
            <pc:docMk/>
            <pc:sldMk cId="149181378" sldId="2147481542"/>
            <ac:spMk id="37" creationId="{7A278CF8-42F8-990B-AD36-122B41953112}"/>
          </ac:spMkLst>
        </pc:spChg>
        <pc:picChg chg="add del">
          <ac:chgData name="Yannick Käser" userId="a7440476-b808-4857-a373-904ae889a6c8" providerId="ADAL" clId="{1DDE8B92-B82F-5C4D-A167-A54F1A419E11}" dt="2024-06-10T10:04:32.688" v="993" actId="478"/>
          <ac:picMkLst>
            <pc:docMk/>
            <pc:sldMk cId="149181378" sldId="2147481542"/>
            <ac:picMk id="2" creationId="{5ACFCA32-B128-A11D-CCA4-C73108C9B1B7}"/>
          </ac:picMkLst>
        </pc:picChg>
        <pc:picChg chg="add mod">
          <ac:chgData name="Yannick Käser" userId="a7440476-b808-4857-a373-904ae889a6c8" providerId="ADAL" clId="{1DDE8B92-B82F-5C4D-A167-A54F1A419E11}" dt="2024-06-10T11:18:20.808" v="1067"/>
          <ac:picMkLst>
            <pc:docMk/>
            <pc:sldMk cId="149181378" sldId="2147481542"/>
            <ac:picMk id="19" creationId="{C1C0F49E-B851-120B-059D-9C566488D204}"/>
          </ac:picMkLst>
        </pc:picChg>
        <pc:picChg chg="add mod">
          <ac:chgData name="Yannick Käser" userId="a7440476-b808-4857-a373-904ae889a6c8" providerId="ADAL" clId="{1DDE8B92-B82F-5C4D-A167-A54F1A419E11}" dt="2024-06-10T11:18:20.808" v="1067"/>
          <ac:picMkLst>
            <pc:docMk/>
            <pc:sldMk cId="149181378" sldId="2147481542"/>
            <ac:picMk id="20" creationId="{45C45CFB-BC0D-CE2B-FA2C-C42DB74B5741}"/>
          </ac:picMkLst>
        </pc:picChg>
        <pc:picChg chg="add mod">
          <ac:chgData name="Yannick Käser" userId="a7440476-b808-4857-a373-904ae889a6c8" providerId="ADAL" clId="{1DDE8B92-B82F-5C4D-A167-A54F1A419E11}" dt="2024-06-10T11:18:20.808" v="1067"/>
          <ac:picMkLst>
            <pc:docMk/>
            <pc:sldMk cId="149181378" sldId="2147481542"/>
            <ac:picMk id="21" creationId="{BC97900E-EC2D-FEBF-2FC7-59240F14087C}"/>
          </ac:picMkLst>
        </pc:picChg>
      </pc:sldChg>
      <pc:sldChg chg="add mod modShow">
        <pc:chgData name="Yannick Käser" userId="a7440476-b808-4857-a373-904ae889a6c8" providerId="ADAL" clId="{1DDE8B92-B82F-5C4D-A167-A54F1A419E11}" dt="2024-06-11T08:27:01.770" v="4227" actId="729"/>
        <pc:sldMkLst>
          <pc:docMk/>
          <pc:sldMk cId="3163840258" sldId="2147481542"/>
        </pc:sldMkLst>
      </pc:sldChg>
      <pc:sldChg chg="new del">
        <pc:chgData name="Yannick Käser" userId="a7440476-b808-4857-a373-904ae889a6c8" providerId="ADAL" clId="{1DDE8B92-B82F-5C4D-A167-A54F1A419E11}" dt="2024-06-11T08:05:56.812" v="4111" actId="2696"/>
        <pc:sldMkLst>
          <pc:docMk/>
          <pc:sldMk cId="2488653416" sldId="2147481543"/>
        </pc:sldMkLst>
      </pc:sldChg>
      <pc:sldChg chg="addSp delSp modSp add mod setBg modShow">
        <pc:chgData name="Yannick Käser" userId="a7440476-b808-4857-a373-904ae889a6c8" providerId="ADAL" clId="{1DDE8B92-B82F-5C4D-A167-A54F1A419E11}" dt="2024-06-11T12:54:40.273" v="4353" actId="729"/>
        <pc:sldMkLst>
          <pc:docMk/>
          <pc:sldMk cId="1003036252" sldId="2147481544"/>
        </pc:sldMkLst>
        <pc:spChg chg="add mod">
          <ac:chgData name="Yannick Käser" userId="a7440476-b808-4857-a373-904ae889a6c8" providerId="ADAL" clId="{1DDE8B92-B82F-5C4D-A167-A54F1A419E11}" dt="2024-06-11T08:06:39.644" v="4131" actId="207"/>
          <ac:spMkLst>
            <pc:docMk/>
            <pc:sldMk cId="1003036252" sldId="2147481544"/>
            <ac:spMk id="2" creationId="{012B9F95-E9FD-4E1B-713E-9360A8474C57}"/>
          </ac:spMkLst>
        </pc:spChg>
        <pc:spChg chg="mod">
          <ac:chgData name="Yannick Käser" userId="a7440476-b808-4857-a373-904ae889a6c8" providerId="ADAL" clId="{1DDE8B92-B82F-5C4D-A167-A54F1A419E11}" dt="2024-06-11T08:06:25.963" v="4116" actId="207"/>
          <ac:spMkLst>
            <pc:docMk/>
            <pc:sldMk cId="1003036252" sldId="2147481544"/>
            <ac:spMk id="3" creationId="{FE4213D1-31A5-3025-7B21-FD929170AAC5}"/>
          </ac:spMkLst>
        </pc:spChg>
        <pc:spChg chg="del mod">
          <ac:chgData name="Yannick Käser" userId="a7440476-b808-4857-a373-904ae889a6c8" providerId="ADAL" clId="{1DDE8B92-B82F-5C4D-A167-A54F1A419E11}" dt="2024-06-11T08:08:45.363" v="4149" actId="478"/>
          <ac:spMkLst>
            <pc:docMk/>
            <pc:sldMk cId="1003036252" sldId="2147481544"/>
            <ac:spMk id="4" creationId="{010522AC-E470-C73D-72CD-4862F0D1FF9D}"/>
          </ac:spMkLst>
        </pc:spChg>
        <pc:spChg chg="mod">
          <ac:chgData name="Yannick Käser" userId="a7440476-b808-4857-a373-904ae889a6c8" providerId="ADAL" clId="{1DDE8B92-B82F-5C4D-A167-A54F1A419E11}" dt="2024-06-11T08:06:25.963" v="4116" actId="207"/>
          <ac:spMkLst>
            <pc:docMk/>
            <pc:sldMk cId="1003036252" sldId="2147481544"/>
            <ac:spMk id="7" creationId="{CB0D9756-11C5-A807-ED3D-B4A563E100FB}"/>
          </ac:spMkLst>
        </pc:spChg>
        <pc:spChg chg="del mod">
          <ac:chgData name="Yannick Käser" userId="a7440476-b808-4857-a373-904ae889a6c8" providerId="ADAL" clId="{1DDE8B92-B82F-5C4D-A167-A54F1A419E11}" dt="2024-06-11T08:06:10.031" v="4114" actId="478"/>
          <ac:spMkLst>
            <pc:docMk/>
            <pc:sldMk cId="1003036252" sldId="2147481544"/>
            <ac:spMk id="8" creationId="{DE47246E-E0C5-AD01-6573-CFFEB9E7A03A}"/>
          </ac:spMkLst>
        </pc:spChg>
        <pc:spChg chg="add mod">
          <ac:chgData name="Yannick Käser" userId="a7440476-b808-4857-a373-904ae889a6c8" providerId="ADAL" clId="{1DDE8B92-B82F-5C4D-A167-A54F1A419E11}" dt="2024-06-11T08:08:31.036" v="4144"/>
          <ac:spMkLst>
            <pc:docMk/>
            <pc:sldMk cId="1003036252" sldId="2147481544"/>
            <ac:spMk id="9" creationId="{BED77796-60EE-21F8-1B71-E3B1DE2BDD2E}"/>
          </ac:spMkLst>
        </pc:spChg>
        <pc:picChg chg="del">
          <ac:chgData name="Yannick Käser" userId="a7440476-b808-4857-a373-904ae889a6c8" providerId="ADAL" clId="{1DDE8B92-B82F-5C4D-A167-A54F1A419E11}" dt="2024-06-11T08:05:59.302" v="4112" actId="478"/>
          <ac:picMkLst>
            <pc:docMk/>
            <pc:sldMk cId="1003036252" sldId="2147481544"/>
            <ac:picMk id="10" creationId="{806CE13E-D414-C7D6-0FA1-78BE0A545D4B}"/>
          </ac:picMkLst>
        </pc:picChg>
        <pc:picChg chg="add mod">
          <ac:chgData name="Yannick Käser" userId="a7440476-b808-4857-a373-904ae889a6c8" providerId="ADAL" clId="{1DDE8B92-B82F-5C4D-A167-A54F1A419E11}" dt="2024-06-11T08:08:06.768" v="4139" actId="1076"/>
          <ac:picMkLst>
            <pc:docMk/>
            <pc:sldMk cId="1003036252" sldId="2147481544"/>
            <ac:picMk id="1026" creationId="{79F92ECD-5D1A-7BC4-7535-10C209C6A0EE}"/>
          </ac:picMkLst>
        </pc:picChg>
      </pc:sldChg>
      <pc:sldChg chg="addSp delSp modSp add mod ord setBg modShow">
        <pc:chgData name="Yannick Käser" userId="a7440476-b808-4857-a373-904ae889a6c8" providerId="ADAL" clId="{1DDE8B92-B82F-5C4D-A167-A54F1A419E11}" dt="2024-06-11T12:54:40.273" v="4353" actId="729"/>
        <pc:sldMkLst>
          <pc:docMk/>
          <pc:sldMk cId="3788359912" sldId="2147481545"/>
        </pc:sldMkLst>
        <pc:spChg chg="mod">
          <ac:chgData name="Yannick Käser" userId="a7440476-b808-4857-a373-904ae889a6c8" providerId="ADAL" clId="{1DDE8B92-B82F-5C4D-A167-A54F1A419E11}" dt="2024-06-11T08:07:38.521" v="4137" actId="207"/>
          <ac:spMkLst>
            <pc:docMk/>
            <pc:sldMk cId="3788359912" sldId="2147481545"/>
            <ac:spMk id="2" creationId="{012B9F95-E9FD-4E1B-713E-9360A8474C57}"/>
          </ac:spMkLst>
        </pc:spChg>
        <pc:spChg chg="del">
          <ac:chgData name="Yannick Käser" userId="a7440476-b808-4857-a373-904ae889a6c8" providerId="ADAL" clId="{1DDE8B92-B82F-5C4D-A167-A54F1A419E11}" dt="2024-06-11T08:08:39.808" v="4147" actId="478"/>
          <ac:spMkLst>
            <pc:docMk/>
            <pc:sldMk cId="3788359912" sldId="2147481545"/>
            <ac:spMk id="4" creationId="{010522AC-E470-C73D-72CD-4862F0D1FF9D}"/>
          </ac:spMkLst>
        </pc:spChg>
        <pc:spChg chg="add mod">
          <ac:chgData name="Yannick Käser" userId="a7440476-b808-4857-a373-904ae889a6c8" providerId="ADAL" clId="{1DDE8B92-B82F-5C4D-A167-A54F1A419E11}" dt="2024-06-11T08:08:36.894" v="4146"/>
          <ac:spMkLst>
            <pc:docMk/>
            <pc:sldMk cId="3788359912" sldId="2147481545"/>
            <ac:spMk id="8" creationId="{D669544B-DD0C-5AF9-605E-59A3178DA3AA}"/>
          </ac:spMkLst>
        </pc:spChg>
      </pc:sldChg>
      <pc:sldChg chg="addSp delSp modSp add mod setBg modShow">
        <pc:chgData name="Yannick Käser" userId="a7440476-b808-4857-a373-904ae889a6c8" providerId="ADAL" clId="{1DDE8B92-B82F-5C4D-A167-A54F1A419E11}" dt="2024-06-11T12:54:40.273" v="4353" actId="729"/>
        <pc:sldMkLst>
          <pc:docMk/>
          <pc:sldMk cId="1108593641" sldId="2147481546"/>
        </pc:sldMkLst>
        <pc:spChg chg="del">
          <ac:chgData name="Yannick Käser" userId="a7440476-b808-4857-a373-904ae889a6c8" providerId="ADAL" clId="{1DDE8B92-B82F-5C4D-A167-A54F1A419E11}" dt="2024-06-11T08:08:42.485" v="4148" actId="478"/>
          <ac:spMkLst>
            <pc:docMk/>
            <pc:sldMk cId="1108593641" sldId="2147481546"/>
            <ac:spMk id="4" creationId="{010522AC-E470-C73D-72CD-4862F0D1FF9D}"/>
          </ac:spMkLst>
        </pc:spChg>
        <pc:spChg chg="add mod">
          <ac:chgData name="Yannick Käser" userId="a7440476-b808-4857-a373-904ae889a6c8" providerId="ADAL" clId="{1DDE8B92-B82F-5C4D-A167-A54F1A419E11}" dt="2024-06-11T08:08:33.874" v="4145"/>
          <ac:spMkLst>
            <pc:docMk/>
            <pc:sldMk cId="1108593641" sldId="2147481546"/>
            <ac:spMk id="8" creationId="{40CA6714-FFDD-E97A-8897-F63AD4560E20}"/>
          </ac:spMkLst>
        </pc:spChg>
        <pc:picChg chg="add mod modCrop">
          <ac:chgData name="Yannick Käser" userId="a7440476-b808-4857-a373-904ae889a6c8" providerId="ADAL" clId="{1DDE8B92-B82F-5C4D-A167-A54F1A419E11}" dt="2024-06-11T08:25:15.259" v="4226" actId="14100"/>
          <ac:picMkLst>
            <pc:docMk/>
            <pc:sldMk cId="1108593641" sldId="2147481546"/>
            <ac:picMk id="10" creationId="{3C4B77AE-ACBD-6D4B-9F99-523DFC4B6DD7}"/>
          </ac:picMkLst>
        </pc:picChg>
        <pc:picChg chg="del">
          <ac:chgData name="Yannick Käser" userId="a7440476-b808-4857-a373-904ae889a6c8" providerId="ADAL" clId="{1DDE8B92-B82F-5C4D-A167-A54F1A419E11}" dt="2024-06-11T08:08:21.173" v="4143" actId="478"/>
          <ac:picMkLst>
            <pc:docMk/>
            <pc:sldMk cId="1108593641" sldId="2147481546"/>
            <ac:picMk id="1026" creationId="{79F92ECD-5D1A-7BC4-7535-10C209C6A0EE}"/>
          </ac:picMkLst>
        </pc:picChg>
        <pc:picChg chg="add del">
          <ac:chgData name="Yannick Käser" userId="a7440476-b808-4857-a373-904ae889a6c8" providerId="ADAL" clId="{1DDE8B92-B82F-5C4D-A167-A54F1A419E11}" dt="2024-06-11T08:23:03.723" v="4209" actId="478"/>
          <ac:picMkLst>
            <pc:docMk/>
            <pc:sldMk cId="1108593641" sldId="2147481546"/>
            <ac:picMk id="2050" creationId="{1C03BCD0-E889-A94C-747A-7DA5E35D3BDF}"/>
          </ac:picMkLst>
        </pc:picChg>
      </pc:sldChg>
      <pc:sldChg chg="addSp delSp modSp add mod ord setBg">
        <pc:chgData name="Yannick Käser" userId="a7440476-b808-4857-a373-904ae889a6c8" providerId="ADAL" clId="{1DDE8B92-B82F-5C4D-A167-A54F1A419E11}" dt="2024-06-11T12:54:26.886" v="4352" actId="20578"/>
        <pc:sldMkLst>
          <pc:docMk/>
          <pc:sldMk cId="3259224817" sldId="2147481547"/>
        </pc:sldMkLst>
        <pc:spChg chg="del">
          <ac:chgData name="Yannick Käser" userId="a7440476-b808-4857-a373-904ae889a6c8" providerId="ADAL" clId="{1DDE8B92-B82F-5C4D-A167-A54F1A419E11}" dt="2024-06-11T08:19:22.532" v="4169" actId="478"/>
          <ac:spMkLst>
            <pc:docMk/>
            <pc:sldMk cId="3259224817" sldId="2147481547"/>
            <ac:spMk id="2" creationId="{012B9F95-E9FD-4E1B-713E-9360A8474C57}"/>
          </ac:spMkLst>
        </pc:spChg>
        <pc:picChg chg="add mod modCrop">
          <ac:chgData name="Yannick Käser" userId="a7440476-b808-4857-a373-904ae889a6c8" providerId="ADAL" clId="{1DDE8B92-B82F-5C4D-A167-A54F1A419E11}" dt="2024-06-11T08:19:18.825" v="4167" actId="167"/>
          <ac:picMkLst>
            <pc:docMk/>
            <pc:sldMk cId="3259224817" sldId="2147481547"/>
            <ac:picMk id="8" creationId="{E68E9C70-2054-D33A-80C7-5F14EF1314E5}"/>
          </ac:picMkLst>
        </pc:picChg>
        <pc:picChg chg="del">
          <ac:chgData name="Yannick Käser" userId="a7440476-b808-4857-a373-904ae889a6c8" providerId="ADAL" clId="{1DDE8B92-B82F-5C4D-A167-A54F1A419E11}" dt="2024-06-11T08:19:20.877" v="4168" actId="478"/>
          <ac:picMkLst>
            <pc:docMk/>
            <pc:sldMk cId="3259224817" sldId="2147481547"/>
            <ac:picMk id="1026" creationId="{79F92ECD-5D1A-7BC4-7535-10C209C6A0EE}"/>
          </ac:picMkLst>
        </pc:picChg>
      </pc:sldChg>
      <pc:sldChg chg="addSp delSp modSp add mod ord setBg modShow">
        <pc:chgData name="Yannick Käser" userId="a7440476-b808-4857-a373-904ae889a6c8" providerId="ADAL" clId="{1DDE8B92-B82F-5C4D-A167-A54F1A419E11}" dt="2024-06-11T12:54:40.273" v="4353" actId="729"/>
        <pc:sldMkLst>
          <pc:docMk/>
          <pc:sldMk cId="2000965357" sldId="2147481548"/>
        </pc:sldMkLst>
        <pc:spChg chg="del">
          <ac:chgData name="Yannick Käser" userId="a7440476-b808-4857-a373-904ae889a6c8" providerId="ADAL" clId="{1DDE8B92-B82F-5C4D-A167-A54F1A419E11}" dt="2024-06-11T08:20:37.546" v="4187" actId="478"/>
          <ac:spMkLst>
            <pc:docMk/>
            <pc:sldMk cId="2000965357" sldId="2147481548"/>
            <ac:spMk id="2" creationId="{012B9F95-E9FD-4E1B-713E-9360A8474C57}"/>
          </ac:spMkLst>
        </pc:spChg>
        <pc:spChg chg="mod">
          <ac:chgData name="Yannick Käser" userId="a7440476-b808-4857-a373-904ae889a6c8" providerId="ADAL" clId="{1DDE8B92-B82F-5C4D-A167-A54F1A419E11}" dt="2024-06-11T08:21:46.587" v="4201" actId="14100"/>
          <ac:spMkLst>
            <pc:docMk/>
            <pc:sldMk cId="2000965357" sldId="2147481548"/>
            <ac:spMk id="3" creationId="{FE4213D1-31A5-3025-7B21-FD929170AAC5}"/>
          </ac:spMkLst>
        </pc:spChg>
        <pc:spChg chg="mod">
          <ac:chgData name="Yannick Käser" userId="a7440476-b808-4857-a373-904ae889a6c8" providerId="ADAL" clId="{1DDE8B92-B82F-5C4D-A167-A54F1A419E11}" dt="2024-06-11T08:21:52.680" v="4202" actId="14100"/>
          <ac:spMkLst>
            <pc:docMk/>
            <pc:sldMk cId="2000965357" sldId="2147481548"/>
            <ac:spMk id="7" creationId="{CB0D9756-11C5-A807-ED3D-B4A563E100FB}"/>
          </ac:spMkLst>
        </pc:spChg>
        <pc:spChg chg="add mod">
          <ac:chgData name="Yannick Käser" userId="a7440476-b808-4857-a373-904ae889a6c8" providerId="ADAL" clId="{1DDE8B92-B82F-5C4D-A167-A54F1A419E11}" dt="2024-06-11T08:22:07.406" v="4207" actId="1076"/>
          <ac:spMkLst>
            <pc:docMk/>
            <pc:sldMk cId="2000965357" sldId="2147481548"/>
            <ac:spMk id="10" creationId="{15EC77AA-5593-0F50-A85F-1AB3A6A56CA2}"/>
          </ac:spMkLst>
        </pc:spChg>
        <pc:picChg chg="add mod modCrop">
          <ac:chgData name="Yannick Käser" userId="a7440476-b808-4857-a373-904ae889a6c8" providerId="ADAL" clId="{1DDE8B92-B82F-5C4D-A167-A54F1A419E11}" dt="2024-06-11T08:20:34.408" v="4185" actId="167"/>
          <ac:picMkLst>
            <pc:docMk/>
            <pc:sldMk cId="2000965357" sldId="2147481548"/>
            <ac:picMk id="8" creationId="{8F29E51A-B1CD-F215-E942-9AA46A8CB31C}"/>
          </ac:picMkLst>
        </pc:picChg>
        <pc:picChg chg="del">
          <ac:chgData name="Yannick Käser" userId="a7440476-b808-4857-a373-904ae889a6c8" providerId="ADAL" clId="{1DDE8B92-B82F-5C4D-A167-A54F1A419E11}" dt="2024-06-11T08:20:36.133" v="4186" actId="478"/>
          <ac:picMkLst>
            <pc:docMk/>
            <pc:sldMk cId="2000965357" sldId="2147481548"/>
            <ac:picMk id="1026" creationId="{79F92ECD-5D1A-7BC4-7535-10C209C6A0EE}"/>
          </ac:picMkLst>
        </pc:picChg>
      </pc:sldChg>
      <pc:sldChg chg="addSp delSp modSp add mod ord setBg modShow">
        <pc:chgData name="Yannick Käser" userId="a7440476-b808-4857-a373-904ae889a6c8" providerId="ADAL" clId="{1DDE8B92-B82F-5C4D-A167-A54F1A419E11}" dt="2024-06-11T13:19:46.697" v="4373" actId="20578"/>
        <pc:sldMkLst>
          <pc:docMk/>
          <pc:sldMk cId="565624965" sldId="2147481549"/>
        </pc:sldMkLst>
        <pc:spChg chg="del">
          <ac:chgData name="Yannick Käser" userId="a7440476-b808-4857-a373-904ae889a6c8" providerId="ADAL" clId="{1DDE8B92-B82F-5C4D-A167-A54F1A419E11}" dt="2024-06-11T12:51:06.452" v="4233" actId="478"/>
          <ac:spMkLst>
            <pc:docMk/>
            <pc:sldMk cId="565624965" sldId="2147481549"/>
            <ac:spMk id="2" creationId="{012B9F95-E9FD-4E1B-713E-9360A8474C57}"/>
          </ac:spMkLst>
        </pc:spChg>
        <pc:picChg chg="add mod">
          <ac:chgData name="Yannick Käser" userId="a7440476-b808-4857-a373-904ae889a6c8" providerId="ADAL" clId="{1DDE8B92-B82F-5C4D-A167-A54F1A419E11}" dt="2024-06-11T13:19:36.589" v="4371" actId="1037"/>
          <ac:picMkLst>
            <pc:docMk/>
            <pc:sldMk cId="565624965" sldId="2147481549"/>
            <ac:picMk id="8" creationId="{89673179-9440-9CE5-F852-27F9D37D3150}"/>
          </ac:picMkLst>
        </pc:picChg>
        <pc:picChg chg="del">
          <ac:chgData name="Yannick Käser" userId="a7440476-b808-4857-a373-904ae889a6c8" providerId="ADAL" clId="{1DDE8B92-B82F-5C4D-A167-A54F1A419E11}" dt="2024-06-11T12:51:04.590" v="4232" actId="478"/>
          <ac:picMkLst>
            <pc:docMk/>
            <pc:sldMk cId="565624965" sldId="2147481549"/>
            <ac:picMk id="1026" creationId="{79F92ECD-5D1A-7BC4-7535-10C209C6A0EE}"/>
          </ac:picMkLst>
        </pc:picChg>
      </pc:sldChg>
      <pc:sldChg chg="modSp add mod ord modShow">
        <pc:chgData name="Yannick Käser" userId="a7440476-b808-4857-a373-904ae889a6c8" providerId="ADAL" clId="{1DDE8B92-B82F-5C4D-A167-A54F1A419E11}" dt="2024-06-11T12:54:40.273" v="4353" actId="729"/>
        <pc:sldMkLst>
          <pc:docMk/>
          <pc:sldMk cId="3094053108" sldId="2147481550"/>
        </pc:sldMkLst>
        <pc:picChg chg="mod">
          <ac:chgData name="Yannick Käser" userId="a7440476-b808-4857-a373-904ae889a6c8" providerId="ADAL" clId="{1DDE8B92-B82F-5C4D-A167-A54F1A419E11}" dt="2024-06-11T12:53:41.909" v="4346"/>
          <ac:picMkLst>
            <pc:docMk/>
            <pc:sldMk cId="3094053108" sldId="2147481550"/>
            <ac:picMk id="10" creationId="{806CE13E-D414-C7D6-0FA1-78BE0A545D4B}"/>
          </ac:picMkLst>
        </pc:picChg>
      </pc:sldChg>
    </pc:docChg>
  </pc:docChgLst>
  <pc:docChgLst>
    <pc:chgData name="Pascal Hauri" userId="S::pascal@unique.ch::58bc7dd9-2253-48fc-92c7-6cc3c73cf078" providerId="AD" clId="Web-{DE2A6CBB-7533-C495-41B6-ED2BDB698ABD}"/>
    <pc:docChg chg="addSld delSld modSld">
      <pc:chgData name="Pascal Hauri" userId="S::pascal@unique.ch::58bc7dd9-2253-48fc-92c7-6cc3c73cf078" providerId="AD" clId="Web-{DE2A6CBB-7533-C495-41B6-ED2BDB698ABD}" dt="2024-06-21T14:45:47.496" v="257" actId="1076"/>
      <pc:docMkLst>
        <pc:docMk/>
      </pc:docMkLst>
      <pc:sldChg chg="addSp delSp modSp">
        <pc:chgData name="Pascal Hauri" userId="S::pascal@unique.ch::58bc7dd9-2253-48fc-92c7-6cc3c73cf078" providerId="AD" clId="Web-{DE2A6CBB-7533-C495-41B6-ED2BDB698ABD}" dt="2024-06-21T14:45:47.496" v="257" actId="1076"/>
        <pc:sldMkLst>
          <pc:docMk/>
          <pc:sldMk cId="2385767540" sldId="2147481548"/>
        </pc:sldMkLst>
        <pc:spChg chg="del">
          <ac:chgData name="Pascal Hauri" userId="S::pascal@unique.ch::58bc7dd9-2253-48fc-92c7-6cc3c73cf078" providerId="AD" clId="Web-{DE2A6CBB-7533-C495-41B6-ED2BDB698ABD}" dt="2024-06-21T14:44:46.494" v="251"/>
          <ac:spMkLst>
            <pc:docMk/>
            <pc:sldMk cId="2385767540" sldId="2147481548"/>
            <ac:spMk id="8" creationId="{7DFDF9D4-9A0D-6050-554A-2A4153B2FEFA}"/>
          </ac:spMkLst>
        </pc:spChg>
        <pc:picChg chg="add mod ord modCrop">
          <ac:chgData name="Pascal Hauri" userId="S::pascal@unique.ch::58bc7dd9-2253-48fc-92c7-6cc3c73cf078" providerId="AD" clId="Web-{DE2A6CBB-7533-C495-41B6-ED2BDB698ABD}" dt="2024-06-21T14:45:47.496" v="257" actId="1076"/>
          <ac:picMkLst>
            <pc:docMk/>
            <pc:sldMk cId="2385767540" sldId="2147481548"/>
            <ac:picMk id="2" creationId="{B7C8E2BA-038C-9D09-D7B9-29E1C0C13DF2}"/>
          </ac:picMkLst>
        </pc:picChg>
      </pc:sldChg>
      <pc:sldChg chg="modSp">
        <pc:chgData name="Pascal Hauri" userId="S::pascal@unique.ch::58bc7dd9-2253-48fc-92c7-6cc3c73cf078" providerId="AD" clId="Web-{DE2A6CBB-7533-C495-41B6-ED2BDB698ABD}" dt="2024-06-21T14:27:14.753" v="239" actId="20577"/>
        <pc:sldMkLst>
          <pc:docMk/>
          <pc:sldMk cId="3971144533" sldId="2147481549"/>
        </pc:sldMkLst>
        <pc:spChg chg="mod">
          <ac:chgData name="Pascal Hauri" userId="S::pascal@unique.ch::58bc7dd9-2253-48fc-92c7-6cc3c73cf078" providerId="AD" clId="Web-{DE2A6CBB-7533-C495-41B6-ED2BDB698ABD}" dt="2024-06-21T14:27:00.534" v="228" actId="20577"/>
          <ac:spMkLst>
            <pc:docMk/>
            <pc:sldMk cId="3971144533" sldId="2147481549"/>
            <ac:spMk id="14" creationId="{B38EACF7-0134-4657-45C3-2FD27B3A30FC}"/>
          </ac:spMkLst>
        </pc:spChg>
        <pc:spChg chg="mod">
          <ac:chgData name="Pascal Hauri" userId="S::pascal@unique.ch::58bc7dd9-2253-48fc-92c7-6cc3c73cf078" providerId="AD" clId="Web-{DE2A6CBB-7533-C495-41B6-ED2BDB698ABD}" dt="2024-06-21T14:27:14.753" v="239" actId="20577"/>
          <ac:spMkLst>
            <pc:docMk/>
            <pc:sldMk cId="3971144533" sldId="2147481549"/>
            <ac:spMk id="15" creationId="{CB598CF9-911B-A481-8B7A-6F840B4AE41B}"/>
          </ac:spMkLst>
        </pc:spChg>
      </pc:sldChg>
      <pc:sldChg chg="addSp delSp modSp add replId">
        <pc:chgData name="Pascal Hauri" userId="S::pascal@unique.ch::58bc7dd9-2253-48fc-92c7-6cc3c73cf078" providerId="AD" clId="Web-{DE2A6CBB-7533-C495-41B6-ED2BDB698ABD}" dt="2024-06-21T14:28:09.488" v="241" actId="20577"/>
        <pc:sldMkLst>
          <pc:docMk/>
          <pc:sldMk cId="2527530989" sldId="2147481550"/>
        </pc:sldMkLst>
        <pc:spChg chg="mod">
          <ac:chgData name="Pascal Hauri" userId="S::pascal@unique.ch::58bc7dd9-2253-48fc-92c7-6cc3c73cf078" providerId="AD" clId="Web-{DE2A6CBB-7533-C495-41B6-ED2BDB698ABD}" dt="2024-06-21T13:56:18.477" v="3" actId="20577"/>
          <ac:spMkLst>
            <pc:docMk/>
            <pc:sldMk cId="2527530989" sldId="2147481550"/>
            <ac:spMk id="2" creationId="{68520289-C9B7-6E71-1D95-B854DBFDC825}"/>
          </ac:spMkLst>
        </pc:spChg>
        <pc:spChg chg="add del mod">
          <ac:chgData name="Pascal Hauri" userId="S::pascal@unique.ch::58bc7dd9-2253-48fc-92c7-6cc3c73cf078" providerId="AD" clId="Web-{DE2A6CBB-7533-C495-41B6-ED2BDB698ABD}" dt="2024-06-21T14:01:16.703" v="62"/>
          <ac:spMkLst>
            <pc:docMk/>
            <pc:sldMk cId="2527530989" sldId="2147481550"/>
            <ac:spMk id="5" creationId="{2696ACB1-0ADD-4DAE-EBF7-11DA4DBB0296}"/>
          </ac:spMkLst>
        </pc:spChg>
        <pc:spChg chg="add mod">
          <ac:chgData name="Pascal Hauri" userId="S::pascal@unique.ch::58bc7dd9-2253-48fc-92c7-6cc3c73cf078" providerId="AD" clId="Web-{DE2A6CBB-7533-C495-41B6-ED2BDB698ABD}" dt="2024-06-21T14:10:56.638" v="137" actId="20577"/>
          <ac:spMkLst>
            <pc:docMk/>
            <pc:sldMk cId="2527530989" sldId="2147481550"/>
            <ac:spMk id="7" creationId="{8BE7EA16-E110-3C3F-7185-3C644F217DF2}"/>
          </ac:spMkLst>
        </pc:spChg>
        <pc:spChg chg="add mod">
          <ac:chgData name="Pascal Hauri" userId="S::pascal@unique.ch::58bc7dd9-2253-48fc-92c7-6cc3c73cf078" providerId="AD" clId="Web-{DE2A6CBB-7533-C495-41B6-ED2BDB698ABD}" dt="2024-06-21T14:11:13.404" v="140" actId="20577"/>
          <ac:spMkLst>
            <pc:docMk/>
            <pc:sldMk cId="2527530989" sldId="2147481550"/>
            <ac:spMk id="9" creationId="{CA3FD042-B7C8-11B0-5497-16A1D568AEB4}"/>
          </ac:spMkLst>
        </pc:spChg>
        <pc:spChg chg="mod">
          <ac:chgData name="Pascal Hauri" userId="S::pascal@unique.ch::58bc7dd9-2253-48fc-92c7-6cc3c73cf078" providerId="AD" clId="Web-{DE2A6CBB-7533-C495-41B6-ED2BDB698ABD}" dt="2024-06-21T14:28:09.488" v="241" actId="20577"/>
          <ac:spMkLst>
            <pc:docMk/>
            <pc:sldMk cId="2527530989" sldId="2147481550"/>
            <ac:spMk id="14" creationId="{B38EACF7-0134-4657-45C3-2FD27B3A30FC}"/>
          </ac:spMkLst>
        </pc:spChg>
        <pc:spChg chg="del">
          <ac:chgData name="Pascal Hauri" userId="S::pascal@unique.ch::58bc7dd9-2253-48fc-92c7-6cc3c73cf078" providerId="AD" clId="Web-{DE2A6CBB-7533-C495-41B6-ED2BDB698ABD}" dt="2024-06-21T13:57:50.073" v="14"/>
          <ac:spMkLst>
            <pc:docMk/>
            <pc:sldMk cId="2527530989" sldId="2147481550"/>
            <ac:spMk id="15" creationId="{CB598CF9-911B-A481-8B7A-6F840B4AE41B}"/>
          </ac:spMkLst>
        </pc:spChg>
        <pc:picChg chg="del">
          <ac:chgData name="Pascal Hauri" userId="S::pascal@unique.ch::58bc7dd9-2253-48fc-92c7-6cc3c73cf078" providerId="AD" clId="Web-{DE2A6CBB-7533-C495-41B6-ED2BDB698ABD}" dt="2024-06-21T13:57:31.729" v="12"/>
          <ac:picMkLst>
            <pc:docMk/>
            <pc:sldMk cId="2527530989" sldId="2147481550"/>
            <ac:picMk id="12" creationId="{01E47833-CF3F-1226-524A-648FDA724E84}"/>
          </ac:picMkLst>
        </pc:picChg>
        <pc:picChg chg="del">
          <ac:chgData name="Pascal Hauri" userId="S::pascal@unique.ch::58bc7dd9-2253-48fc-92c7-6cc3c73cf078" providerId="AD" clId="Web-{DE2A6CBB-7533-C495-41B6-ED2BDB698ABD}" dt="2024-06-21T13:57:31.182" v="11"/>
          <ac:picMkLst>
            <pc:docMk/>
            <pc:sldMk cId="2527530989" sldId="2147481550"/>
            <ac:picMk id="13" creationId="{D46ED5E8-84E8-3C84-D5DA-3669747CF6F9}"/>
          </ac:picMkLst>
        </pc:picChg>
      </pc:sldChg>
      <pc:sldChg chg="modSp add del replId">
        <pc:chgData name="Pascal Hauri" userId="S::pascal@unique.ch::58bc7dd9-2253-48fc-92c7-6cc3c73cf078" providerId="AD" clId="Web-{DE2A6CBB-7533-C495-41B6-ED2BDB698ABD}" dt="2024-06-21T14:14:05.986" v="156"/>
        <pc:sldMkLst>
          <pc:docMk/>
          <pc:sldMk cId="84432769" sldId="2147481551"/>
        </pc:sldMkLst>
        <pc:spChg chg="mod">
          <ac:chgData name="Pascal Hauri" userId="S::pascal@unique.ch::58bc7dd9-2253-48fc-92c7-6cc3c73cf078" providerId="AD" clId="Web-{DE2A6CBB-7533-C495-41B6-ED2BDB698ABD}" dt="2024-06-21T14:14:03.251" v="155" actId="20577"/>
          <ac:spMkLst>
            <pc:docMk/>
            <pc:sldMk cId="84432769" sldId="2147481551"/>
            <ac:spMk id="2" creationId="{68520289-C9B7-6E71-1D95-B854DBFDC825}"/>
          </ac:spMkLst>
        </pc:spChg>
      </pc:sldChg>
      <pc:sldChg chg="addSp delSp modSp add mod replId setBg">
        <pc:chgData name="Pascal Hauri" userId="S::pascal@unique.ch::58bc7dd9-2253-48fc-92c7-6cc3c73cf078" providerId="AD" clId="Web-{DE2A6CBB-7533-C495-41B6-ED2BDB698ABD}" dt="2024-06-21T14:30:55.351" v="243"/>
        <pc:sldMkLst>
          <pc:docMk/>
          <pc:sldMk cId="111138391" sldId="2147481551"/>
        </pc:sldMkLst>
        <pc:spChg chg="mod">
          <ac:chgData name="Pascal Hauri" userId="S::pascal@unique.ch::58bc7dd9-2253-48fc-92c7-6cc3c73cf078" providerId="AD" clId="Web-{DE2A6CBB-7533-C495-41B6-ED2BDB698ABD}" dt="2024-06-21T14:24:57.843" v="212"/>
          <ac:spMkLst>
            <pc:docMk/>
            <pc:sldMk cId="111138391" sldId="2147481551"/>
            <ac:spMk id="2" creationId="{68520289-C9B7-6E71-1D95-B854DBFDC825}"/>
          </ac:spMkLst>
        </pc:spChg>
        <pc:spChg chg="mod">
          <ac:chgData name="Pascal Hauri" userId="S::pascal@unique.ch::58bc7dd9-2253-48fc-92c7-6cc3c73cf078" providerId="AD" clId="Web-{DE2A6CBB-7533-C495-41B6-ED2BDB698ABD}" dt="2024-06-21T14:24:57.843" v="212"/>
          <ac:spMkLst>
            <pc:docMk/>
            <pc:sldMk cId="111138391" sldId="2147481551"/>
            <ac:spMk id="3" creationId="{E065ACC6-A138-E5BC-90BC-FA89AC7FF124}"/>
          </ac:spMkLst>
        </pc:spChg>
        <pc:spChg chg="mod">
          <ac:chgData name="Pascal Hauri" userId="S::pascal@unique.ch::58bc7dd9-2253-48fc-92c7-6cc3c73cf078" providerId="AD" clId="Web-{DE2A6CBB-7533-C495-41B6-ED2BDB698ABD}" dt="2024-06-21T14:24:57.843" v="212"/>
          <ac:spMkLst>
            <pc:docMk/>
            <pc:sldMk cId="111138391" sldId="2147481551"/>
            <ac:spMk id="4" creationId="{DA6CE0E7-85F8-3DEB-976B-733EE80D8E7C}"/>
          </ac:spMkLst>
        </pc:spChg>
        <pc:spChg chg="del mod">
          <ac:chgData name="Pascal Hauri" userId="S::pascal@unique.ch::58bc7dd9-2253-48fc-92c7-6cc3c73cf078" providerId="AD" clId="Web-{DE2A6CBB-7533-C495-41B6-ED2BDB698ABD}" dt="2024-06-21T14:15:29.925" v="183"/>
          <ac:spMkLst>
            <pc:docMk/>
            <pc:sldMk cId="111138391" sldId="2147481551"/>
            <ac:spMk id="7" creationId="{8BE7EA16-E110-3C3F-7185-3C644F217DF2}"/>
          </ac:spMkLst>
        </pc:spChg>
        <pc:spChg chg="del">
          <ac:chgData name="Pascal Hauri" userId="S::pascal@unique.ch::58bc7dd9-2253-48fc-92c7-6cc3c73cf078" providerId="AD" clId="Web-{DE2A6CBB-7533-C495-41B6-ED2BDB698ABD}" dt="2024-06-21T14:15:30.909" v="184"/>
          <ac:spMkLst>
            <pc:docMk/>
            <pc:sldMk cId="111138391" sldId="2147481551"/>
            <ac:spMk id="9" creationId="{CA3FD042-B7C8-11B0-5497-16A1D568AEB4}"/>
          </ac:spMkLst>
        </pc:spChg>
        <pc:spChg chg="mod ord">
          <ac:chgData name="Pascal Hauri" userId="S::pascal@unique.ch::58bc7dd9-2253-48fc-92c7-6cc3c73cf078" providerId="AD" clId="Web-{DE2A6CBB-7533-C495-41B6-ED2BDB698ABD}" dt="2024-06-21T14:25:24.594" v="216" actId="14100"/>
          <ac:spMkLst>
            <pc:docMk/>
            <pc:sldMk cId="111138391" sldId="2147481551"/>
            <ac:spMk id="14" creationId="{B38EACF7-0134-4657-45C3-2FD27B3A30FC}"/>
          </ac:spMkLst>
        </pc:spChg>
        <pc:spChg chg="add del">
          <ac:chgData name="Pascal Hauri" userId="S::pascal@unique.ch::58bc7dd9-2253-48fc-92c7-6cc3c73cf078" providerId="AD" clId="Web-{DE2A6CBB-7533-C495-41B6-ED2BDB698ABD}" dt="2024-06-21T14:24:57.843" v="212"/>
          <ac:spMkLst>
            <pc:docMk/>
            <pc:sldMk cId="111138391" sldId="2147481551"/>
            <ac:spMk id="19" creationId="{F13C74B1-5B17-4795-BED0-7140497B445A}"/>
          </ac:spMkLst>
        </pc:spChg>
        <pc:spChg chg="add del">
          <ac:chgData name="Pascal Hauri" userId="S::pascal@unique.ch::58bc7dd9-2253-48fc-92c7-6cc3c73cf078" providerId="AD" clId="Web-{DE2A6CBB-7533-C495-41B6-ED2BDB698ABD}" dt="2024-06-21T14:24:57.843" v="212"/>
          <ac:spMkLst>
            <pc:docMk/>
            <pc:sldMk cId="111138391" sldId="2147481551"/>
            <ac:spMk id="21" creationId="{D4974D33-8DC5-464E-8C6D-BE58F0669C17}"/>
          </ac:spMkLst>
        </pc:spChg>
        <pc:picChg chg="add del mod ord">
          <ac:chgData name="Pascal Hauri" userId="S::pascal@unique.ch::58bc7dd9-2253-48fc-92c7-6cc3c73cf078" providerId="AD" clId="Web-{DE2A6CBB-7533-C495-41B6-ED2BDB698ABD}" dt="2024-06-21T14:25:01.234" v="213"/>
          <ac:picMkLst>
            <pc:docMk/>
            <pc:sldMk cId="111138391" sldId="2147481551"/>
            <ac:picMk id="5" creationId="{1677551C-74DE-9F66-2A28-6F7865FEF717}"/>
          </ac:picMkLst>
        </pc:picChg>
        <pc:picChg chg="add mod">
          <ac:chgData name="Pascal Hauri" userId="S::pascal@unique.ch::58bc7dd9-2253-48fc-92c7-6cc3c73cf078" providerId="AD" clId="Web-{DE2A6CBB-7533-C495-41B6-ED2BDB698ABD}" dt="2024-06-21T14:25:06.891" v="215" actId="1076"/>
          <ac:picMkLst>
            <pc:docMk/>
            <pc:sldMk cId="111138391" sldId="2147481551"/>
            <ac:picMk id="6" creationId="{3CAF093D-0999-114F-1BB4-BEA52CCD96A4}"/>
          </ac:picMkLst>
        </pc:picChg>
        <pc:picChg chg="add del">
          <ac:chgData name="Pascal Hauri" userId="S::pascal@unique.ch::58bc7dd9-2253-48fc-92c7-6cc3c73cf078" providerId="AD" clId="Web-{DE2A6CBB-7533-C495-41B6-ED2BDB698ABD}" dt="2024-06-21T14:30:55.351" v="243"/>
          <ac:picMkLst>
            <pc:docMk/>
            <pc:sldMk cId="111138391" sldId="2147481551"/>
            <ac:picMk id="8" creationId="{45D820DE-18FB-993E-7552-B452EB502A17}"/>
          </ac:picMkLst>
        </pc:picChg>
      </pc:sldChg>
      <pc:sldChg chg="addSp delSp modSp add replId">
        <pc:chgData name="Pascal Hauri" userId="S::pascal@unique.ch::58bc7dd9-2253-48fc-92c7-6cc3c73cf078" providerId="AD" clId="Web-{DE2A6CBB-7533-C495-41B6-ED2BDB698ABD}" dt="2024-06-21T14:32:46.854" v="250" actId="14100"/>
        <pc:sldMkLst>
          <pc:docMk/>
          <pc:sldMk cId="2570768942" sldId="2147481552"/>
        </pc:sldMkLst>
        <pc:picChg chg="add mod">
          <ac:chgData name="Pascal Hauri" userId="S::pascal@unique.ch::58bc7dd9-2253-48fc-92c7-6cc3c73cf078" providerId="AD" clId="Web-{DE2A6CBB-7533-C495-41B6-ED2BDB698ABD}" dt="2024-06-21T14:32:46.854" v="250" actId="14100"/>
          <ac:picMkLst>
            <pc:docMk/>
            <pc:sldMk cId="2570768942" sldId="2147481552"/>
            <ac:picMk id="5" creationId="{404CBC1C-BCC5-F10C-67FF-E34BAC48D59E}"/>
          </ac:picMkLst>
        </pc:picChg>
        <pc:picChg chg="del">
          <ac:chgData name="Pascal Hauri" userId="S::pascal@unique.ch::58bc7dd9-2253-48fc-92c7-6cc3c73cf078" providerId="AD" clId="Web-{DE2A6CBB-7533-C495-41B6-ED2BDB698ABD}" dt="2024-06-21T14:32:18.541" v="247"/>
          <ac:picMkLst>
            <pc:docMk/>
            <pc:sldMk cId="2570768942" sldId="2147481552"/>
            <ac:picMk id="6" creationId="{3CAF093D-0999-114F-1BB4-BEA52CCD96A4}"/>
          </ac:picMkLst>
        </pc:picChg>
      </pc:sldChg>
      <pc:sldChg chg="add del replId">
        <pc:chgData name="Pascal Hauri" userId="S::pascal@unique.ch::58bc7dd9-2253-48fc-92c7-6cc3c73cf078" providerId="AD" clId="Web-{DE2A6CBB-7533-C495-41B6-ED2BDB698ABD}" dt="2024-06-21T14:14:20.345" v="160"/>
        <pc:sldMkLst>
          <pc:docMk/>
          <pc:sldMk cId="4166804136" sldId="2147481552"/>
        </pc:sldMkLst>
      </pc:sldChg>
    </pc:docChg>
  </pc:docChgLst>
  <pc:docChgLst>
    <pc:chgData name="Lea Bachmann" userId="1bc070da-61aa-483a-b65d-5ab86ecec87d" providerId="ADAL" clId="{BDCE4920-1F1B-5941-A03B-4BF017776E6F}"/>
    <pc:docChg chg="undo custSel addSld delSld modSld modMainMaster">
      <pc:chgData name="Lea Bachmann" userId="1bc070da-61aa-483a-b65d-5ab86ecec87d" providerId="ADAL" clId="{BDCE4920-1F1B-5941-A03B-4BF017776E6F}" dt="2024-06-24T09:18:03.048" v="880" actId="1038"/>
      <pc:docMkLst>
        <pc:docMk/>
      </pc:docMkLst>
      <pc:sldChg chg="delSp modSp add del mod">
        <pc:chgData name="Lea Bachmann" userId="1bc070da-61aa-483a-b65d-5ab86ecec87d" providerId="ADAL" clId="{BDCE4920-1F1B-5941-A03B-4BF017776E6F}" dt="2024-06-19T08:54:13.989" v="54" actId="2696"/>
        <pc:sldMkLst>
          <pc:docMk/>
          <pc:sldMk cId="1040528105" sldId="1093"/>
        </pc:sldMkLst>
        <pc:spChg chg="mod">
          <ac:chgData name="Lea Bachmann" userId="1bc070da-61aa-483a-b65d-5ab86ecec87d" providerId="ADAL" clId="{BDCE4920-1F1B-5941-A03B-4BF017776E6F}" dt="2024-06-19T08:45:43.814" v="21"/>
          <ac:spMkLst>
            <pc:docMk/>
            <pc:sldMk cId="1040528105" sldId="1093"/>
            <ac:spMk id="5" creationId="{75A5CFF0-C7B9-B504-9048-9E27132EC7F7}"/>
          </ac:spMkLst>
        </pc:spChg>
        <pc:spChg chg="del">
          <ac:chgData name="Lea Bachmann" userId="1bc070da-61aa-483a-b65d-5ab86ecec87d" providerId="ADAL" clId="{BDCE4920-1F1B-5941-A03B-4BF017776E6F}" dt="2024-06-19T08:46:15.254" v="27" actId="478"/>
          <ac:spMkLst>
            <pc:docMk/>
            <pc:sldMk cId="1040528105" sldId="1093"/>
            <ac:spMk id="10" creationId="{F8F00AF2-B235-0723-3699-69F685CC56CC}"/>
          </ac:spMkLst>
        </pc:spChg>
        <pc:spChg chg="del">
          <ac:chgData name="Lea Bachmann" userId="1bc070da-61aa-483a-b65d-5ab86ecec87d" providerId="ADAL" clId="{BDCE4920-1F1B-5941-A03B-4BF017776E6F}" dt="2024-06-19T08:45:59.453" v="24" actId="478"/>
          <ac:spMkLst>
            <pc:docMk/>
            <pc:sldMk cId="1040528105" sldId="1093"/>
            <ac:spMk id="11" creationId="{E30211FF-23CA-3C36-28C3-7063386875F2}"/>
          </ac:spMkLst>
        </pc:spChg>
        <pc:spChg chg="del">
          <ac:chgData name="Lea Bachmann" userId="1bc070da-61aa-483a-b65d-5ab86ecec87d" providerId="ADAL" clId="{BDCE4920-1F1B-5941-A03B-4BF017776E6F}" dt="2024-06-19T08:46:53.399" v="37" actId="478"/>
          <ac:spMkLst>
            <pc:docMk/>
            <pc:sldMk cId="1040528105" sldId="1093"/>
            <ac:spMk id="12" creationId="{E5189673-616E-8D8B-8D5C-1B842B271B62}"/>
          </ac:spMkLst>
        </pc:spChg>
        <pc:spChg chg="del">
          <ac:chgData name="Lea Bachmann" userId="1bc070da-61aa-483a-b65d-5ab86ecec87d" providerId="ADAL" clId="{BDCE4920-1F1B-5941-A03B-4BF017776E6F}" dt="2024-06-19T08:46:27.599" v="31" actId="478"/>
          <ac:spMkLst>
            <pc:docMk/>
            <pc:sldMk cId="1040528105" sldId="1093"/>
            <ac:spMk id="13" creationId="{2B7844A9-8551-695A-05F9-045B41C5C207}"/>
          </ac:spMkLst>
        </pc:spChg>
        <pc:spChg chg="del mod">
          <ac:chgData name="Lea Bachmann" userId="1bc070da-61aa-483a-b65d-5ab86ecec87d" providerId="ADAL" clId="{BDCE4920-1F1B-5941-A03B-4BF017776E6F}" dt="2024-06-19T08:54:01.490" v="52" actId="478"/>
          <ac:spMkLst>
            <pc:docMk/>
            <pc:sldMk cId="1040528105" sldId="1093"/>
            <ac:spMk id="14" creationId="{4010DF32-9CA9-F3BD-19A3-1F677122BAF5}"/>
          </ac:spMkLst>
        </pc:spChg>
        <pc:spChg chg="del">
          <ac:chgData name="Lea Bachmann" userId="1bc070da-61aa-483a-b65d-5ab86ecec87d" providerId="ADAL" clId="{BDCE4920-1F1B-5941-A03B-4BF017776E6F}" dt="2024-06-19T08:45:53.689" v="22" actId="478"/>
          <ac:spMkLst>
            <pc:docMk/>
            <pc:sldMk cId="1040528105" sldId="1093"/>
            <ac:spMk id="15" creationId="{56D3505B-C1B8-A82C-1292-F503DBC50DE4}"/>
          </ac:spMkLst>
        </pc:spChg>
        <pc:spChg chg="del">
          <ac:chgData name="Lea Bachmann" userId="1bc070da-61aa-483a-b65d-5ab86ecec87d" providerId="ADAL" clId="{BDCE4920-1F1B-5941-A03B-4BF017776E6F}" dt="2024-06-19T08:45:53.689" v="22" actId="478"/>
          <ac:spMkLst>
            <pc:docMk/>
            <pc:sldMk cId="1040528105" sldId="1093"/>
            <ac:spMk id="16" creationId="{1EA33157-F8B8-BE1A-823E-35EE9FD8F8F3}"/>
          </ac:spMkLst>
        </pc:spChg>
        <pc:spChg chg="del mod">
          <ac:chgData name="Lea Bachmann" userId="1bc070da-61aa-483a-b65d-5ab86ecec87d" providerId="ADAL" clId="{BDCE4920-1F1B-5941-A03B-4BF017776E6F}" dt="2024-06-19T08:54:01.490" v="52" actId="478"/>
          <ac:spMkLst>
            <pc:docMk/>
            <pc:sldMk cId="1040528105" sldId="1093"/>
            <ac:spMk id="20" creationId="{5FDBC21D-D3DB-E186-7FCA-50E55954A401}"/>
          </ac:spMkLst>
        </pc:spChg>
        <pc:spChg chg="del">
          <ac:chgData name="Lea Bachmann" userId="1bc070da-61aa-483a-b65d-5ab86ecec87d" providerId="ADAL" clId="{BDCE4920-1F1B-5941-A03B-4BF017776E6F}" dt="2024-06-19T08:45:59.453" v="24" actId="478"/>
          <ac:spMkLst>
            <pc:docMk/>
            <pc:sldMk cId="1040528105" sldId="1093"/>
            <ac:spMk id="21" creationId="{29ED3A60-5CB0-5EF0-34FC-2E23A4F220A2}"/>
          </ac:spMkLst>
        </pc:spChg>
        <pc:spChg chg="del">
          <ac:chgData name="Lea Bachmann" userId="1bc070da-61aa-483a-b65d-5ab86ecec87d" providerId="ADAL" clId="{BDCE4920-1F1B-5941-A03B-4BF017776E6F}" dt="2024-06-19T08:46:01.935" v="25" actId="478"/>
          <ac:spMkLst>
            <pc:docMk/>
            <pc:sldMk cId="1040528105" sldId="1093"/>
            <ac:spMk id="22" creationId="{9CC78410-A0A8-299A-5101-5DEBB35DF11A}"/>
          </ac:spMkLst>
        </pc:spChg>
        <pc:spChg chg="del">
          <ac:chgData name="Lea Bachmann" userId="1bc070da-61aa-483a-b65d-5ab86ecec87d" providerId="ADAL" clId="{BDCE4920-1F1B-5941-A03B-4BF017776E6F}" dt="2024-06-19T08:46:15.254" v="27" actId="478"/>
          <ac:spMkLst>
            <pc:docMk/>
            <pc:sldMk cId="1040528105" sldId="1093"/>
            <ac:spMk id="23" creationId="{8BA7AA57-5050-BD39-6DFF-D427EF0D8DE4}"/>
          </ac:spMkLst>
        </pc:spChg>
        <pc:spChg chg="del">
          <ac:chgData name="Lea Bachmann" userId="1bc070da-61aa-483a-b65d-5ab86ecec87d" providerId="ADAL" clId="{BDCE4920-1F1B-5941-A03B-4BF017776E6F}" dt="2024-06-19T08:47:52.299" v="50" actId="478"/>
          <ac:spMkLst>
            <pc:docMk/>
            <pc:sldMk cId="1040528105" sldId="1093"/>
            <ac:spMk id="24" creationId="{FC501F40-A9B1-75C6-4353-88E589FC7642}"/>
          </ac:spMkLst>
        </pc:spChg>
        <pc:spChg chg="del">
          <ac:chgData name="Lea Bachmann" userId="1bc070da-61aa-483a-b65d-5ab86ecec87d" providerId="ADAL" clId="{BDCE4920-1F1B-5941-A03B-4BF017776E6F}" dt="2024-06-19T08:46:22.475" v="29" actId="478"/>
          <ac:spMkLst>
            <pc:docMk/>
            <pc:sldMk cId="1040528105" sldId="1093"/>
            <ac:spMk id="25" creationId="{F68EFAB0-C91B-D8C5-4DA5-240D19EE4718}"/>
          </ac:spMkLst>
        </pc:spChg>
        <pc:spChg chg="del">
          <ac:chgData name="Lea Bachmann" userId="1bc070da-61aa-483a-b65d-5ab86ecec87d" providerId="ADAL" clId="{BDCE4920-1F1B-5941-A03B-4BF017776E6F}" dt="2024-06-19T08:46:24.234" v="30" actId="478"/>
          <ac:spMkLst>
            <pc:docMk/>
            <pc:sldMk cId="1040528105" sldId="1093"/>
            <ac:spMk id="26" creationId="{B5ACF9E7-1C94-FDF0-7A71-CA12011C2F9B}"/>
          </ac:spMkLst>
        </pc:spChg>
        <pc:spChg chg="del">
          <ac:chgData name="Lea Bachmann" userId="1bc070da-61aa-483a-b65d-5ab86ecec87d" providerId="ADAL" clId="{BDCE4920-1F1B-5941-A03B-4BF017776E6F}" dt="2024-06-19T08:46:27.599" v="31" actId="478"/>
          <ac:spMkLst>
            <pc:docMk/>
            <pc:sldMk cId="1040528105" sldId="1093"/>
            <ac:spMk id="29" creationId="{126B77BB-17DA-917D-18AD-E3C8180D79DC}"/>
          </ac:spMkLst>
        </pc:spChg>
        <pc:spChg chg="del">
          <ac:chgData name="Lea Bachmann" userId="1bc070da-61aa-483a-b65d-5ab86ecec87d" providerId="ADAL" clId="{BDCE4920-1F1B-5941-A03B-4BF017776E6F}" dt="2024-06-19T08:46:29.012" v="32" actId="478"/>
          <ac:spMkLst>
            <pc:docMk/>
            <pc:sldMk cId="1040528105" sldId="1093"/>
            <ac:spMk id="30" creationId="{3369CECA-3DB6-EB0C-CD17-C9C6FC422A81}"/>
          </ac:spMkLst>
        </pc:spChg>
        <pc:spChg chg="del mod">
          <ac:chgData name="Lea Bachmann" userId="1bc070da-61aa-483a-b65d-5ab86ecec87d" providerId="ADAL" clId="{BDCE4920-1F1B-5941-A03B-4BF017776E6F}" dt="2024-06-19T08:54:01.490" v="52" actId="478"/>
          <ac:spMkLst>
            <pc:docMk/>
            <pc:sldMk cId="1040528105" sldId="1093"/>
            <ac:spMk id="34" creationId="{70D04FA3-DB57-E52D-47CD-5B2AD8273FC9}"/>
          </ac:spMkLst>
        </pc:spChg>
        <pc:spChg chg="del">
          <ac:chgData name="Lea Bachmann" userId="1bc070da-61aa-483a-b65d-5ab86ecec87d" providerId="ADAL" clId="{BDCE4920-1F1B-5941-A03B-4BF017776E6F}" dt="2024-06-19T08:46:15.254" v="27" actId="478"/>
          <ac:spMkLst>
            <pc:docMk/>
            <pc:sldMk cId="1040528105" sldId="1093"/>
            <ac:spMk id="35" creationId="{23DF0F6D-3E4F-8894-6E26-F32CE568A309}"/>
          </ac:spMkLst>
        </pc:spChg>
        <pc:spChg chg="del">
          <ac:chgData name="Lea Bachmann" userId="1bc070da-61aa-483a-b65d-5ab86ecec87d" providerId="ADAL" clId="{BDCE4920-1F1B-5941-A03B-4BF017776E6F}" dt="2024-06-19T08:46:22.475" v="29" actId="478"/>
          <ac:spMkLst>
            <pc:docMk/>
            <pc:sldMk cId="1040528105" sldId="1093"/>
            <ac:spMk id="36" creationId="{F68C9DC3-DFA4-51F3-265E-C7E595B5CC85}"/>
          </ac:spMkLst>
        </pc:spChg>
        <pc:picChg chg="del">
          <ac:chgData name="Lea Bachmann" userId="1bc070da-61aa-483a-b65d-5ab86ecec87d" providerId="ADAL" clId="{BDCE4920-1F1B-5941-A03B-4BF017776E6F}" dt="2024-06-19T08:45:55.445" v="23" actId="478"/>
          <ac:picMkLst>
            <pc:docMk/>
            <pc:sldMk cId="1040528105" sldId="1093"/>
            <ac:picMk id="43" creationId="{EFB6FF40-48DB-760A-0182-FFCAF2D5FE8F}"/>
          </ac:picMkLst>
        </pc:picChg>
        <pc:picChg chg="del mod">
          <ac:chgData name="Lea Bachmann" userId="1bc070da-61aa-483a-b65d-5ab86ecec87d" providerId="ADAL" clId="{BDCE4920-1F1B-5941-A03B-4BF017776E6F}" dt="2024-06-19T08:54:01.490" v="52" actId="478"/>
          <ac:picMkLst>
            <pc:docMk/>
            <pc:sldMk cId="1040528105" sldId="1093"/>
            <ac:picMk id="45" creationId="{881468DA-5922-3055-78D0-D4EAAA4E3AED}"/>
          </ac:picMkLst>
        </pc:picChg>
        <pc:picChg chg="del">
          <ac:chgData name="Lea Bachmann" userId="1bc070da-61aa-483a-b65d-5ab86ecec87d" providerId="ADAL" clId="{BDCE4920-1F1B-5941-A03B-4BF017776E6F}" dt="2024-06-19T08:46:30.172" v="33" actId="478"/>
          <ac:picMkLst>
            <pc:docMk/>
            <pc:sldMk cId="1040528105" sldId="1093"/>
            <ac:picMk id="47" creationId="{4EEF87FE-AF06-ED0E-5E18-4D9719999AB9}"/>
          </ac:picMkLst>
        </pc:picChg>
        <pc:picChg chg="del mod">
          <ac:chgData name="Lea Bachmann" userId="1bc070da-61aa-483a-b65d-5ab86ecec87d" providerId="ADAL" clId="{BDCE4920-1F1B-5941-A03B-4BF017776E6F}" dt="2024-06-19T08:54:03.375" v="53" actId="478"/>
          <ac:picMkLst>
            <pc:docMk/>
            <pc:sldMk cId="1040528105" sldId="1093"/>
            <ac:picMk id="49" creationId="{1ADF3239-EDA1-CB0D-B5A1-9BAD43D9037F}"/>
          </ac:picMkLst>
        </pc:picChg>
        <pc:picChg chg="del">
          <ac:chgData name="Lea Bachmann" userId="1bc070da-61aa-483a-b65d-5ab86ecec87d" providerId="ADAL" clId="{BDCE4920-1F1B-5941-A03B-4BF017776E6F}" dt="2024-06-19T08:46:16.552" v="28" actId="478"/>
          <ac:picMkLst>
            <pc:docMk/>
            <pc:sldMk cId="1040528105" sldId="1093"/>
            <ac:picMk id="50" creationId="{A6C4D87E-DE64-5894-5F85-26875625E477}"/>
          </ac:picMkLst>
        </pc:picChg>
      </pc:sldChg>
      <pc:sldChg chg="delSp modSp mod">
        <pc:chgData name="Lea Bachmann" userId="1bc070da-61aa-483a-b65d-5ab86ecec87d" providerId="ADAL" clId="{BDCE4920-1F1B-5941-A03B-4BF017776E6F}" dt="2024-06-17T14:22:55.240" v="1" actId="478"/>
        <pc:sldMkLst>
          <pc:docMk/>
          <pc:sldMk cId="4149012129" sldId="2147481497"/>
        </pc:sldMkLst>
        <pc:spChg chg="del mod">
          <ac:chgData name="Lea Bachmann" userId="1bc070da-61aa-483a-b65d-5ab86ecec87d" providerId="ADAL" clId="{BDCE4920-1F1B-5941-A03B-4BF017776E6F}" dt="2024-06-17T14:22:55.240" v="1" actId="478"/>
          <ac:spMkLst>
            <pc:docMk/>
            <pc:sldMk cId="4149012129" sldId="2147481497"/>
            <ac:spMk id="7" creationId="{8BC355B8-1F9D-B3F4-FE3D-6BE769A3D590}"/>
          </ac:spMkLst>
        </pc:spChg>
      </pc:sldChg>
      <pc:sldChg chg="addSp modSp">
        <pc:chgData name="Lea Bachmann" userId="1bc070da-61aa-483a-b65d-5ab86ecec87d" providerId="ADAL" clId="{BDCE4920-1F1B-5941-A03B-4BF017776E6F}" dt="2024-06-21T12:42:48.140" v="648" actId="767"/>
        <pc:sldMkLst>
          <pc:docMk/>
          <pc:sldMk cId="581968460" sldId="2147481525"/>
        </pc:sldMkLst>
        <pc:spChg chg="add mod">
          <ac:chgData name="Lea Bachmann" userId="1bc070da-61aa-483a-b65d-5ab86ecec87d" providerId="ADAL" clId="{BDCE4920-1F1B-5941-A03B-4BF017776E6F}" dt="2024-06-21T12:42:47.157" v="647" actId="767"/>
          <ac:spMkLst>
            <pc:docMk/>
            <pc:sldMk cId="581968460" sldId="2147481525"/>
            <ac:spMk id="2" creationId="{98800B87-7C11-BFD5-1290-B22452C9CD76}"/>
          </ac:spMkLst>
        </pc:spChg>
        <pc:spChg chg="add mod">
          <ac:chgData name="Lea Bachmann" userId="1bc070da-61aa-483a-b65d-5ab86ecec87d" providerId="ADAL" clId="{BDCE4920-1F1B-5941-A03B-4BF017776E6F}" dt="2024-06-21T12:42:48.140" v="648" actId="767"/>
          <ac:spMkLst>
            <pc:docMk/>
            <pc:sldMk cId="581968460" sldId="2147481525"/>
            <ac:spMk id="5" creationId="{216D295E-D8A9-9932-E141-1E63B58845B9}"/>
          </ac:spMkLst>
        </pc:spChg>
      </pc:sldChg>
      <pc:sldChg chg="modSp mod">
        <pc:chgData name="Lea Bachmann" userId="1bc070da-61aa-483a-b65d-5ab86ecec87d" providerId="ADAL" clId="{BDCE4920-1F1B-5941-A03B-4BF017776E6F}" dt="2024-06-24T09:18:03.048" v="880" actId="1038"/>
        <pc:sldMkLst>
          <pc:docMk/>
          <pc:sldMk cId="2129551609" sldId="2147481528"/>
        </pc:sldMkLst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13" creationId="{015F9D02-06E6-7348-4D91-B67179D2F48D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14" creationId="{B000DE86-E7BF-1C7B-EEBD-D83E23FD2CA3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15" creationId="{B4B0CC80-B9CD-3E3A-4E81-B048E96F25FB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16" creationId="{10CAF1E1-C0EE-C1E0-2399-815A99778A8A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17" creationId="{6AF71CA0-548E-6B4F-638D-B43E0D2E63A9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26" creationId="{F3779A2C-BB82-C2C7-8C17-DB4F46C27C25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27" creationId="{9F79F13B-0AF5-D811-570C-F153679E7E66}"/>
          </ac:spMkLst>
        </pc:spChg>
        <pc:spChg chg="mod">
          <ac:chgData name="Lea Bachmann" userId="1bc070da-61aa-483a-b65d-5ab86ecec87d" providerId="ADAL" clId="{BDCE4920-1F1B-5941-A03B-4BF017776E6F}" dt="2024-06-24T09:18:03.048" v="880" actId="1038"/>
          <ac:spMkLst>
            <pc:docMk/>
            <pc:sldMk cId="2129551609" sldId="2147481528"/>
            <ac:spMk id="28" creationId="{6A0C63AB-2D1D-4563-5B26-B2BE1C3E2F9E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29" creationId="{02A10FB3-8731-3664-E24B-49CC49BBC3B1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30" creationId="{6C146605-17C5-350D-E403-2916DF483DF1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31" creationId="{A5974CEA-7516-9F5A-A3EC-9F6A1DD098AE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32" creationId="{88D622B1-9154-F10B-8E88-25D0CACA41A9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33" creationId="{B1656193-F53E-62E8-0892-28E933D9E7D6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34" creationId="{F9847116-0555-8797-218A-DF6065BAD4F2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35" creationId="{89586AA4-45E8-C333-3C4A-FDB1F6AE3033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36" creationId="{696BBBDD-1B0C-5635-2FAF-6391501247BA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37" creationId="{87DB75CB-502F-58E5-9663-682CDE2FC1A9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38" creationId="{C265F08C-9A55-5A0B-2E0E-FCD1400606F8}"/>
          </ac:spMkLst>
        </pc:spChg>
        <pc:spChg chg="mod">
          <ac:chgData name="Lea Bachmann" userId="1bc070da-61aa-483a-b65d-5ab86ecec87d" providerId="ADAL" clId="{BDCE4920-1F1B-5941-A03B-4BF017776E6F}" dt="2024-06-24T09:14:04.366" v="769" actId="1035"/>
          <ac:spMkLst>
            <pc:docMk/>
            <pc:sldMk cId="2129551609" sldId="2147481528"/>
            <ac:spMk id="39" creationId="{6708F1B6-DBF0-19EE-82F3-578D2CECF0F6}"/>
          </ac:spMkLst>
        </pc:spChg>
        <pc:picChg chg="mod">
          <ac:chgData name="Lea Bachmann" userId="1bc070da-61aa-483a-b65d-5ab86ecec87d" providerId="ADAL" clId="{BDCE4920-1F1B-5941-A03B-4BF017776E6F}" dt="2024-06-24T09:14:04.366" v="769" actId="1035"/>
          <ac:picMkLst>
            <pc:docMk/>
            <pc:sldMk cId="2129551609" sldId="2147481528"/>
            <ac:picMk id="19" creationId="{0194D11A-D17E-D59A-365A-74D825E027E3}"/>
          </ac:picMkLst>
        </pc:picChg>
        <pc:picChg chg="mod">
          <ac:chgData name="Lea Bachmann" userId="1bc070da-61aa-483a-b65d-5ab86ecec87d" providerId="ADAL" clId="{BDCE4920-1F1B-5941-A03B-4BF017776E6F}" dt="2024-06-24T09:14:04.366" v="769" actId="1035"/>
          <ac:picMkLst>
            <pc:docMk/>
            <pc:sldMk cId="2129551609" sldId="2147481528"/>
            <ac:picMk id="21" creationId="{F7D30FDF-5D8B-D6F4-977F-C5C3DB0F5DF6}"/>
          </ac:picMkLst>
        </pc:picChg>
        <pc:picChg chg="mod">
          <ac:chgData name="Lea Bachmann" userId="1bc070da-61aa-483a-b65d-5ab86ecec87d" providerId="ADAL" clId="{BDCE4920-1F1B-5941-A03B-4BF017776E6F}" dt="2024-06-24T09:14:04.366" v="769" actId="1035"/>
          <ac:picMkLst>
            <pc:docMk/>
            <pc:sldMk cId="2129551609" sldId="2147481528"/>
            <ac:picMk id="25" creationId="{6186B479-0547-2464-286B-19D680403893}"/>
          </ac:picMkLst>
        </pc:picChg>
      </pc:sldChg>
      <pc:sldChg chg="addSp delSp modSp new mod">
        <pc:chgData name="Lea Bachmann" userId="1bc070da-61aa-483a-b65d-5ab86ecec87d" providerId="ADAL" clId="{BDCE4920-1F1B-5941-A03B-4BF017776E6F}" dt="2024-06-24T09:13:55.012" v="768" actId="1036"/>
        <pc:sldMkLst>
          <pc:docMk/>
          <pc:sldMk cId="3971144533" sldId="2147481549"/>
        </pc:sldMkLst>
        <pc:spChg chg="mod">
          <ac:chgData name="Lea Bachmann" userId="1bc070da-61aa-483a-b65d-5ab86ecec87d" providerId="ADAL" clId="{BDCE4920-1F1B-5941-A03B-4BF017776E6F}" dt="2024-06-19T08:45:41.898" v="20" actId="20577"/>
          <ac:spMkLst>
            <pc:docMk/>
            <pc:sldMk cId="3971144533" sldId="2147481549"/>
            <ac:spMk id="2" creationId="{68520289-C9B7-6E71-1D95-B854DBFDC825}"/>
          </ac:spMkLst>
        </pc:spChg>
        <pc:spChg chg="add mod">
          <ac:chgData name="Lea Bachmann" userId="1bc070da-61aa-483a-b65d-5ab86ecec87d" providerId="ADAL" clId="{BDCE4920-1F1B-5941-A03B-4BF017776E6F}" dt="2024-06-24T09:13:55.012" v="768" actId="1036"/>
          <ac:spMkLst>
            <pc:docMk/>
            <pc:sldMk cId="3971144533" sldId="2147481549"/>
            <ac:spMk id="5" creationId="{9987A91F-96BB-47D2-11FC-9C2734E7EF80}"/>
          </ac:spMkLst>
        </pc:spChg>
        <pc:spChg chg="del">
          <ac:chgData name="Lea Bachmann" userId="1bc070da-61aa-483a-b65d-5ab86ecec87d" providerId="ADAL" clId="{BDCE4920-1F1B-5941-A03B-4BF017776E6F}" dt="2024-06-19T09:34:35.377" v="112" actId="478"/>
          <ac:spMkLst>
            <pc:docMk/>
            <pc:sldMk cId="3971144533" sldId="2147481549"/>
            <ac:spMk id="5" creationId="{C48A2420-F2FE-661D-9F68-E9A9D7767030}"/>
          </ac:spMkLst>
        </pc:spChg>
        <pc:spChg chg="add mod">
          <ac:chgData name="Lea Bachmann" userId="1bc070da-61aa-483a-b65d-5ab86ecec87d" providerId="ADAL" clId="{BDCE4920-1F1B-5941-A03B-4BF017776E6F}" dt="2024-06-24T09:13:55.012" v="768" actId="1036"/>
          <ac:spMkLst>
            <pc:docMk/>
            <pc:sldMk cId="3971144533" sldId="2147481549"/>
            <ac:spMk id="6" creationId="{656359A7-FF1F-2091-4FE0-89F5E44220AA}"/>
          </ac:spMkLst>
        </pc:spChg>
        <pc:spChg chg="add del mod">
          <ac:chgData name="Lea Bachmann" userId="1bc070da-61aa-483a-b65d-5ab86ecec87d" providerId="ADAL" clId="{BDCE4920-1F1B-5941-A03B-4BF017776E6F}" dt="2024-06-19T08:54:36.399" v="57" actId="478"/>
          <ac:spMkLst>
            <pc:docMk/>
            <pc:sldMk cId="3971144533" sldId="2147481549"/>
            <ac:spMk id="6" creationId="{A6E7DD18-9EBE-FA14-8CF2-EA9CBE559139}"/>
          </ac:spMkLst>
        </pc:spChg>
        <pc:spChg chg="add mod">
          <ac:chgData name="Lea Bachmann" userId="1bc070da-61aa-483a-b65d-5ab86ecec87d" providerId="ADAL" clId="{BDCE4920-1F1B-5941-A03B-4BF017776E6F}" dt="2024-06-24T09:13:55.012" v="768" actId="1036"/>
          <ac:spMkLst>
            <pc:docMk/>
            <pc:sldMk cId="3971144533" sldId="2147481549"/>
            <ac:spMk id="11" creationId="{3558B97F-9420-AC66-0545-E4CE86E56B1A}"/>
          </ac:spMkLst>
        </pc:spChg>
        <pc:spChg chg="add mod">
          <ac:chgData name="Lea Bachmann" userId="1bc070da-61aa-483a-b65d-5ab86ecec87d" providerId="ADAL" clId="{BDCE4920-1F1B-5941-A03B-4BF017776E6F}" dt="2024-06-24T09:13:55.012" v="768" actId="1036"/>
          <ac:spMkLst>
            <pc:docMk/>
            <pc:sldMk cId="3971144533" sldId="2147481549"/>
            <ac:spMk id="14" creationId="{B38EACF7-0134-4657-45C3-2FD27B3A30FC}"/>
          </ac:spMkLst>
        </pc:spChg>
        <pc:spChg chg="add mod">
          <ac:chgData name="Lea Bachmann" userId="1bc070da-61aa-483a-b65d-5ab86ecec87d" providerId="ADAL" clId="{BDCE4920-1F1B-5941-A03B-4BF017776E6F}" dt="2024-06-24T09:13:55.012" v="768" actId="1036"/>
          <ac:spMkLst>
            <pc:docMk/>
            <pc:sldMk cId="3971144533" sldId="2147481549"/>
            <ac:spMk id="15" creationId="{CB598CF9-911B-A481-8B7A-6F840B4AE41B}"/>
          </ac:spMkLst>
        </pc:spChg>
        <pc:picChg chg="add del mod">
          <ac:chgData name="Lea Bachmann" userId="1bc070da-61aa-483a-b65d-5ab86ecec87d" providerId="ADAL" clId="{BDCE4920-1F1B-5941-A03B-4BF017776E6F}" dt="2024-06-19T08:56:20.556" v="78" actId="478"/>
          <ac:picMkLst>
            <pc:docMk/>
            <pc:sldMk cId="3971144533" sldId="2147481549"/>
            <ac:picMk id="8" creationId="{7EAB16C5-A694-F314-C363-98F7785D5D01}"/>
          </ac:picMkLst>
        </pc:picChg>
        <pc:picChg chg="add del mod">
          <ac:chgData name="Lea Bachmann" userId="1bc070da-61aa-483a-b65d-5ab86ecec87d" providerId="ADAL" clId="{BDCE4920-1F1B-5941-A03B-4BF017776E6F}" dt="2024-06-19T08:56:24.477" v="79" actId="478"/>
          <ac:picMkLst>
            <pc:docMk/>
            <pc:sldMk cId="3971144533" sldId="2147481549"/>
            <ac:picMk id="10" creationId="{BFE231EE-8913-A771-4658-AD5C991A7BC0}"/>
          </ac:picMkLst>
        </pc:picChg>
        <pc:picChg chg="add mod">
          <ac:chgData name="Lea Bachmann" userId="1bc070da-61aa-483a-b65d-5ab86ecec87d" providerId="ADAL" clId="{BDCE4920-1F1B-5941-A03B-4BF017776E6F}" dt="2024-06-24T09:13:55.012" v="768" actId="1036"/>
          <ac:picMkLst>
            <pc:docMk/>
            <pc:sldMk cId="3971144533" sldId="2147481549"/>
            <ac:picMk id="12" creationId="{01E47833-CF3F-1226-524A-648FDA724E84}"/>
          </ac:picMkLst>
        </pc:picChg>
        <pc:picChg chg="add mod">
          <ac:chgData name="Lea Bachmann" userId="1bc070da-61aa-483a-b65d-5ab86ecec87d" providerId="ADAL" clId="{BDCE4920-1F1B-5941-A03B-4BF017776E6F}" dt="2024-06-24T09:13:55.012" v="768" actId="1036"/>
          <ac:picMkLst>
            <pc:docMk/>
            <pc:sldMk cId="3971144533" sldId="2147481549"/>
            <ac:picMk id="13" creationId="{D46ED5E8-84E8-3C84-D5DA-3669747CF6F9}"/>
          </ac:picMkLst>
        </pc:picChg>
      </pc:sldChg>
      <pc:sldChg chg="add del">
        <pc:chgData name="Lea Bachmann" userId="1bc070da-61aa-483a-b65d-5ab86ecec87d" providerId="ADAL" clId="{BDCE4920-1F1B-5941-A03B-4BF017776E6F}" dt="2024-06-19T09:00:42.684" v="97" actId="2696"/>
        <pc:sldMkLst>
          <pc:docMk/>
          <pc:sldMk cId="220553862" sldId="2147481550"/>
        </pc:sldMkLst>
      </pc:sldChg>
      <pc:sldChg chg="addSp delSp modSp mod">
        <pc:chgData name="Lea Bachmann" userId="1bc070da-61aa-483a-b65d-5ab86ecec87d" providerId="ADAL" clId="{BDCE4920-1F1B-5941-A03B-4BF017776E6F}" dt="2024-06-24T09:16:10.267" v="839" actId="1076"/>
        <pc:sldMkLst>
          <pc:docMk/>
          <pc:sldMk cId="2527530989" sldId="2147481550"/>
        </pc:sldMkLst>
        <pc:spChg chg="mod">
          <ac:chgData name="Lea Bachmann" userId="1bc070da-61aa-483a-b65d-5ab86ecec87d" providerId="ADAL" clId="{BDCE4920-1F1B-5941-A03B-4BF017776E6F}" dt="2024-06-24T09:16:05.529" v="838" actId="1036"/>
          <ac:spMkLst>
            <pc:docMk/>
            <pc:sldMk cId="2527530989" sldId="2147481550"/>
            <ac:spMk id="5" creationId="{8DC3BC5B-35DB-8B15-0A6C-F1E4A55EDC8F}"/>
          </ac:spMkLst>
        </pc:spChg>
        <pc:spChg chg="add del mod">
          <ac:chgData name="Lea Bachmann" userId="1bc070da-61aa-483a-b65d-5ab86ecec87d" providerId="ADAL" clId="{BDCE4920-1F1B-5941-A03B-4BF017776E6F}" dt="2024-06-24T09:16:10.267" v="839" actId="1076"/>
          <ac:spMkLst>
            <pc:docMk/>
            <pc:sldMk cId="2527530989" sldId="2147481550"/>
            <ac:spMk id="7" creationId="{8BE7EA16-E110-3C3F-7185-3C644F217DF2}"/>
          </ac:spMkLst>
        </pc:spChg>
        <pc:spChg chg="mod">
          <ac:chgData name="Lea Bachmann" userId="1bc070da-61aa-483a-b65d-5ab86ecec87d" providerId="ADAL" clId="{BDCE4920-1F1B-5941-A03B-4BF017776E6F}" dt="2024-06-24T09:15:54.055" v="814" actId="1036"/>
          <ac:spMkLst>
            <pc:docMk/>
            <pc:sldMk cId="2527530989" sldId="2147481550"/>
            <ac:spMk id="14" creationId="{B38EACF7-0134-4657-45C3-2FD27B3A30FC}"/>
          </ac:spMkLst>
        </pc:spChg>
      </pc:sldChg>
      <pc:sldChg chg="modSp mod">
        <pc:chgData name="Lea Bachmann" userId="1bc070da-61aa-483a-b65d-5ab86ecec87d" providerId="ADAL" clId="{BDCE4920-1F1B-5941-A03B-4BF017776E6F}" dt="2024-06-24T09:16:29.734" v="842" actId="14100"/>
        <pc:sldMkLst>
          <pc:docMk/>
          <pc:sldMk cId="111138391" sldId="2147481551"/>
        </pc:sldMkLst>
        <pc:spChg chg="mod">
          <ac:chgData name="Lea Bachmann" userId="1bc070da-61aa-483a-b65d-5ab86ecec87d" providerId="ADAL" clId="{BDCE4920-1F1B-5941-A03B-4BF017776E6F}" dt="2024-06-24T09:16:29.734" v="842" actId="14100"/>
          <ac:spMkLst>
            <pc:docMk/>
            <pc:sldMk cId="111138391" sldId="2147481551"/>
            <ac:spMk id="14" creationId="{B38EACF7-0134-4657-45C3-2FD27B3A30FC}"/>
          </ac:spMkLst>
        </pc:spChg>
        <pc:picChg chg="mod modCrop">
          <ac:chgData name="Lea Bachmann" userId="1bc070da-61aa-483a-b65d-5ab86ecec87d" providerId="ADAL" clId="{BDCE4920-1F1B-5941-A03B-4BF017776E6F}" dt="2024-06-24T09:11:20.201" v="706" actId="732"/>
          <ac:picMkLst>
            <pc:docMk/>
            <pc:sldMk cId="111138391" sldId="2147481551"/>
            <ac:picMk id="6" creationId="{3CAF093D-0999-114F-1BB4-BEA52CCD96A4}"/>
          </ac:picMkLst>
        </pc:picChg>
      </pc:sldChg>
      <pc:sldChg chg="del">
        <pc:chgData name="Lea Bachmann" userId="1bc070da-61aa-483a-b65d-5ab86ecec87d" providerId="ADAL" clId="{BDCE4920-1F1B-5941-A03B-4BF017776E6F}" dt="2024-06-24T08:35:11.987" v="660" actId="2696"/>
        <pc:sldMkLst>
          <pc:docMk/>
          <pc:sldMk cId="2570768942" sldId="2147481552"/>
        </pc:sldMkLst>
      </pc:sldChg>
      <pc:sldMasterChg chg="delSp mod modSldLayout">
        <pc:chgData name="Lea Bachmann" userId="1bc070da-61aa-483a-b65d-5ab86ecec87d" providerId="ADAL" clId="{BDCE4920-1F1B-5941-A03B-4BF017776E6F}" dt="2024-06-21T12:43:32.714" v="653" actId="478"/>
        <pc:sldMasterMkLst>
          <pc:docMk/>
          <pc:sldMasterMk cId="1997891412" sldId="2147483648"/>
        </pc:sldMasterMkLst>
        <pc:spChg chg="del">
          <ac:chgData name="Lea Bachmann" userId="1bc070da-61aa-483a-b65d-5ab86ecec87d" providerId="ADAL" clId="{BDCE4920-1F1B-5941-A03B-4BF017776E6F}" dt="2024-06-21T12:43:32.714" v="653" actId="478"/>
          <ac:spMkLst>
            <pc:docMk/>
            <pc:sldMasterMk cId="1997891412" sldId="2147483648"/>
            <ac:spMk id="5" creationId="{2AAD3161-4C50-23A4-1621-270E1E9CC9CA}"/>
          </ac:spMkLst>
        </pc:spChg>
        <pc:sldLayoutChg chg="addSp modSp">
          <pc:chgData name="Lea Bachmann" userId="1bc070da-61aa-483a-b65d-5ab86ecec87d" providerId="ADAL" clId="{BDCE4920-1F1B-5941-A03B-4BF017776E6F}" dt="2024-06-21T12:43:01.297" v="649" actId="767"/>
          <pc:sldLayoutMkLst>
            <pc:docMk/>
            <pc:sldMasterMk cId="1997891412" sldId="2147483648"/>
            <pc:sldLayoutMk cId="3939608962" sldId="2147483659"/>
          </pc:sldLayoutMkLst>
          <pc:spChg chg="add mod">
            <ac:chgData name="Lea Bachmann" userId="1bc070da-61aa-483a-b65d-5ab86ecec87d" providerId="ADAL" clId="{BDCE4920-1F1B-5941-A03B-4BF017776E6F}" dt="2024-06-21T12:43:01.297" v="649" actId="767"/>
            <ac:spMkLst>
              <pc:docMk/>
              <pc:sldMasterMk cId="1997891412" sldId="2147483648"/>
              <pc:sldLayoutMk cId="3939608962" sldId="2147483659"/>
              <ac:spMk id="4" creationId="{DDF6D105-B08F-065A-F45D-BB9E311A0DB0}"/>
            </ac:spMkLst>
          </pc:spChg>
        </pc:sldLayoutChg>
        <pc:sldLayoutChg chg="addSp modSp">
          <pc:chgData name="Lea Bachmann" userId="1bc070da-61aa-483a-b65d-5ab86ecec87d" providerId="ADAL" clId="{BDCE4920-1F1B-5941-A03B-4BF017776E6F}" dt="2024-06-21T12:43:06.213" v="650" actId="767"/>
          <pc:sldLayoutMkLst>
            <pc:docMk/>
            <pc:sldMasterMk cId="1997891412" sldId="2147483648"/>
            <pc:sldLayoutMk cId="3304676642" sldId="2147483661"/>
          </pc:sldLayoutMkLst>
          <pc:spChg chg="add mod">
            <ac:chgData name="Lea Bachmann" userId="1bc070da-61aa-483a-b65d-5ab86ecec87d" providerId="ADAL" clId="{BDCE4920-1F1B-5941-A03B-4BF017776E6F}" dt="2024-06-21T12:43:06.213" v="650" actId="767"/>
            <ac:spMkLst>
              <pc:docMk/>
              <pc:sldMasterMk cId="1997891412" sldId="2147483648"/>
              <pc:sldLayoutMk cId="3304676642" sldId="2147483661"/>
              <ac:spMk id="4" creationId="{6DE4F834-4292-F3AA-3A86-00E067C48D87}"/>
            </ac:spMkLst>
          </pc:spChg>
        </pc:sldLayoutChg>
        <pc:sldLayoutChg chg="addSp modSp">
          <pc:chgData name="Lea Bachmann" userId="1bc070da-61aa-483a-b65d-5ab86ecec87d" providerId="ADAL" clId="{BDCE4920-1F1B-5941-A03B-4BF017776E6F}" dt="2024-06-21T12:43:14.028" v="651" actId="767"/>
          <pc:sldLayoutMkLst>
            <pc:docMk/>
            <pc:sldMasterMk cId="1997891412" sldId="2147483648"/>
            <pc:sldLayoutMk cId="1605613047" sldId="2147483668"/>
          </pc:sldLayoutMkLst>
          <pc:spChg chg="add mod">
            <ac:chgData name="Lea Bachmann" userId="1bc070da-61aa-483a-b65d-5ab86ecec87d" providerId="ADAL" clId="{BDCE4920-1F1B-5941-A03B-4BF017776E6F}" dt="2024-06-21T12:43:14.028" v="651" actId="767"/>
            <ac:spMkLst>
              <pc:docMk/>
              <pc:sldMasterMk cId="1997891412" sldId="2147483648"/>
              <pc:sldLayoutMk cId="1605613047" sldId="2147483668"/>
              <ac:spMk id="2" creationId="{F6B70310-267B-6F03-2D08-088935B9E7BE}"/>
            </ac:spMkLst>
          </pc:spChg>
        </pc:sldLayoutChg>
        <pc:sldLayoutChg chg="addSp modSp">
          <pc:chgData name="Lea Bachmann" userId="1bc070da-61aa-483a-b65d-5ab86ecec87d" providerId="ADAL" clId="{BDCE4920-1F1B-5941-A03B-4BF017776E6F}" dt="2024-06-21T12:43:24.261" v="652" actId="767"/>
          <pc:sldLayoutMkLst>
            <pc:docMk/>
            <pc:sldMasterMk cId="1997891412" sldId="2147483648"/>
            <pc:sldLayoutMk cId="2571689294" sldId="2147483669"/>
          </pc:sldLayoutMkLst>
          <pc:spChg chg="add mod">
            <ac:chgData name="Lea Bachmann" userId="1bc070da-61aa-483a-b65d-5ab86ecec87d" providerId="ADAL" clId="{BDCE4920-1F1B-5941-A03B-4BF017776E6F}" dt="2024-06-21T12:43:24.261" v="652" actId="767"/>
            <ac:spMkLst>
              <pc:docMk/>
              <pc:sldMasterMk cId="1997891412" sldId="2147483648"/>
              <pc:sldLayoutMk cId="2571689294" sldId="2147483669"/>
              <ac:spMk id="4" creationId="{DC380AC4-184B-70D4-938D-9FFB93389C8F}"/>
            </ac:spMkLst>
          </pc:spChg>
        </pc:sldLayoutChg>
      </pc:sldMasterChg>
    </pc:docChg>
  </pc:docChgLst>
  <pc:docChgLst>
    <pc:chgData name="Pascal Hauri" userId="S::pascal@unique.ch::58bc7dd9-2253-48fc-92c7-6cc3c73cf078" providerId="AD" clId="Web-{F7E6062F-935E-32B9-00AE-4059A058F2F5}"/>
    <pc:docChg chg="modSld">
      <pc:chgData name="Pascal Hauri" userId="S::pascal@unique.ch::58bc7dd9-2253-48fc-92c7-6cc3c73cf078" providerId="AD" clId="Web-{F7E6062F-935E-32B9-00AE-4059A058F2F5}" dt="2024-06-26T11:52:56.431" v="5" actId="20577"/>
      <pc:docMkLst>
        <pc:docMk/>
      </pc:docMkLst>
      <pc:sldChg chg="modSp">
        <pc:chgData name="Pascal Hauri" userId="S::pascal@unique.ch::58bc7dd9-2253-48fc-92c7-6cc3c73cf078" providerId="AD" clId="Web-{F7E6062F-935E-32B9-00AE-4059A058F2F5}" dt="2024-06-26T11:52:56.431" v="5" actId="20577"/>
        <pc:sldMkLst>
          <pc:docMk/>
          <pc:sldMk cId="2385767540" sldId="2147481548"/>
        </pc:sldMkLst>
        <pc:spChg chg="mod">
          <ac:chgData name="Pascal Hauri" userId="S::pascal@unique.ch::58bc7dd9-2253-48fc-92c7-6cc3c73cf078" providerId="AD" clId="Web-{F7E6062F-935E-32B9-00AE-4059A058F2F5}" dt="2024-06-26T11:52:56.431" v="5" actId="20577"/>
          <ac:spMkLst>
            <pc:docMk/>
            <pc:sldMk cId="2385767540" sldId="2147481548"/>
            <ac:spMk id="7" creationId="{0138F183-DFFF-E980-17D5-9727FA433160}"/>
          </ac:spMkLst>
        </pc:spChg>
      </pc:sldChg>
    </pc:docChg>
  </pc:docChgLst>
  <pc:docChgLst>
    <pc:chgData name="Lea Bachmann" userId="S::lea@unique.ch::1bc070da-61aa-483a-b65d-5ab86ecec87d" providerId="AD" clId="Web-{A54A149E-4A9D-118B-F5FF-717F95E6DBF5}"/>
    <pc:docChg chg="modSld">
      <pc:chgData name="Lea Bachmann" userId="S::lea@unique.ch::1bc070da-61aa-483a-b65d-5ab86ecec87d" providerId="AD" clId="Web-{A54A149E-4A9D-118B-F5FF-717F95E6DBF5}" dt="2024-06-24T07:57:41.971" v="11" actId="1076"/>
      <pc:docMkLst>
        <pc:docMk/>
      </pc:docMkLst>
      <pc:sldChg chg="modSp">
        <pc:chgData name="Lea Bachmann" userId="S::lea@unique.ch::1bc070da-61aa-483a-b65d-5ab86ecec87d" providerId="AD" clId="Web-{A54A149E-4A9D-118B-F5FF-717F95E6DBF5}" dt="2024-06-24T07:57:41.971" v="11" actId="1076"/>
        <pc:sldMkLst>
          <pc:docMk/>
          <pc:sldMk cId="3971144533" sldId="2147481549"/>
        </pc:sldMkLst>
        <pc:spChg chg="mod">
          <ac:chgData name="Lea Bachmann" userId="S::lea@unique.ch::1bc070da-61aa-483a-b65d-5ab86ecec87d" providerId="AD" clId="Web-{A54A149E-4A9D-118B-F5FF-717F95E6DBF5}" dt="2024-06-24T07:57:41.956" v="10" actId="1076"/>
          <ac:spMkLst>
            <pc:docMk/>
            <pc:sldMk cId="3971144533" sldId="2147481549"/>
            <ac:spMk id="14" creationId="{B38EACF7-0134-4657-45C3-2FD27B3A30FC}"/>
          </ac:spMkLst>
        </pc:spChg>
        <pc:spChg chg="mod">
          <ac:chgData name="Lea Bachmann" userId="S::lea@unique.ch::1bc070da-61aa-483a-b65d-5ab86ecec87d" providerId="AD" clId="Web-{A54A149E-4A9D-118B-F5FF-717F95E6DBF5}" dt="2024-06-24T07:57:41.971" v="11" actId="1076"/>
          <ac:spMkLst>
            <pc:docMk/>
            <pc:sldMk cId="3971144533" sldId="2147481549"/>
            <ac:spMk id="15" creationId="{CB598CF9-911B-A481-8B7A-6F840B4AE41B}"/>
          </ac:spMkLst>
        </pc:spChg>
        <pc:picChg chg="mod">
          <ac:chgData name="Lea Bachmann" userId="S::lea@unique.ch::1bc070da-61aa-483a-b65d-5ab86ecec87d" providerId="AD" clId="Web-{A54A149E-4A9D-118B-F5FF-717F95E6DBF5}" dt="2024-06-24T07:57:41.909" v="8" actId="1076"/>
          <ac:picMkLst>
            <pc:docMk/>
            <pc:sldMk cId="3971144533" sldId="2147481549"/>
            <ac:picMk id="12" creationId="{01E47833-CF3F-1226-524A-648FDA724E84}"/>
          </ac:picMkLst>
        </pc:picChg>
        <pc:picChg chg="mod">
          <ac:chgData name="Lea Bachmann" userId="S::lea@unique.ch::1bc070da-61aa-483a-b65d-5ab86ecec87d" providerId="AD" clId="Web-{A54A149E-4A9D-118B-F5FF-717F95E6DBF5}" dt="2024-06-24T07:57:41.925" v="9" actId="1076"/>
          <ac:picMkLst>
            <pc:docMk/>
            <pc:sldMk cId="3971144533" sldId="2147481549"/>
            <ac:picMk id="13" creationId="{D46ED5E8-84E8-3C84-D5DA-3669747CF6F9}"/>
          </ac:picMkLst>
        </pc:picChg>
      </pc:sldChg>
      <pc:sldChg chg="modSp">
        <pc:chgData name="Lea Bachmann" userId="S::lea@unique.ch::1bc070da-61aa-483a-b65d-5ab86ecec87d" providerId="AD" clId="Web-{A54A149E-4A9D-118B-F5FF-717F95E6DBF5}" dt="2024-06-24T07:46:06.971" v="1" actId="14100"/>
        <pc:sldMkLst>
          <pc:docMk/>
          <pc:sldMk cId="111138391" sldId="2147481551"/>
        </pc:sldMkLst>
        <pc:picChg chg="mod">
          <ac:chgData name="Lea Bachmann" userId="S::lea@unique.ch::1bc070da-61aa-483a-b65d-5ab86ecec87d" providerId="AD" clId="Web-{A54A149E-4A9D-118B-F5FF-717F95E6DBF5}" dt="2024-06-24T07:46:06.971" v="1" actId="14100"/>
          <ac:picMkLst>
            <pc:docMk/>
            <pc:sldMk cId="111138391" sldId="2147481551"/>
            <ac:picMk id="6" creationId="{3CAF093D-0999-114F-1BB4-BEA52CCD96A4}"/>
          </ac:picMkLst>
        </pc:picChg>
      </pc:sldChg>
    </pc:docChg>
  </pc:docChgLst>
  <pc:docChgLst>
    <pc:chgData name="Andi Voegeli" userId="2ee832ca-5703-40e1-8462-5dfd9d2d7b19" providerId="ADAL" clId="{47432962-B44B-4283-B9B7-032C0FF8D258}"/>
    <pc:docChg chg="undo redo custSel addSld delSld modSld sldOrd modSection">
      <pc:chgData name="Andi Voegeli" userId="2ee832ca-5703-40e1-8462-5dfd9d2d7b19" providerId="ADAL" clId="{47432962-B44B-4283-B9B7-032C0FF8D258}" dt="2024-06-10T15:49:04.937" v="5496"/>
      <pc:docMkLst>
        <pc:docMk/>
      </pc:docMkLst>
      <pc:sldChg chg="modSp mod">
        <pc:chgData name="Andi Voegeli" userId="2ee832ca-5703-40e1-8462-5dfd9d2d7b19" providerId="ADAL" clId="{47432962-B44B-4283-B9B7-032C0FF8D258}" dt="2024-06-09T12:11:46.539" v="88" actId="1035"/>
        <pc:sldMkLst>
          <pc:docMk/>
          <pc:sldMk cId="4149012129" sldId="2147481497"/>
        </pc:sldMkLst>
        <pc:grpChg chg="mod">
          <ac:chgData name="Andi Voegeli" userId="2ee832ca-5703-40e1-8462-5dfd9d2d7b19" providerId="ADAL" clId="{47432962-B44B-4283-B9B7-032C0FF8D258}" dt="2024-06-09T12:11:46.539" v="88" actId="1035"/>
          <ac:grpSpMkLst>
            <pc:docMk/>
            <pc:sldMk cId="4149012129" sldId="2147481497"/>
            <ac:grpSpMk id="54" creationId="{85911E3C-B96B-66CB-90A3-3E5B16792002}"/>
          </ac:grpSpMkLst>
        </pc:grpChg>
      </pc:sldChg>
      <pc:sldChg chg="modSp mod">
        <pc:chgData name="Andi Voegeli" userId="2ee832ca-5703-40e1-8462-5dfd9d2d7b19" providerId="ADAL" clId="{47432962-B44B-4283-B9B7-032C0FF8D258}" dt="2024-06-09T11:57:48.487" v="70" actId="20577"/>
        <pc:sldMkLst>
          <pc:docMk/>
          <pc:sldMk cId="1083010661" sldId="2147481503"/>
        </pc:sldMkLst>
        <pc:spChg chg="mod">
          <ac:chgData name="Andi Voegeli" userId="2ee832ca-5703-40e1-8462-5dfd9d2d7b19" providerId="ADAL" clId="{47432962-B44B-4283-B9B7-032C0FF8D258}" dt="2024-06-09T11:57:48.487" v="70" actId="20577"/>
          <ac:spMkLst>
            <pc:docMk/>
            <pc:sldMk cId="1083010661" sldId="2147481503"/>
            <ac:spMk id="7" creationId="{CB0D9756-11C5-A807-ED3D-B4A563E100FB}"/>
          </ac:spMkLst>
        </pc:spChg>
      </pc:sldChg>
      <pc:sldChg chg="modSp mod">
        <pc:chgData name="Andi Voegeli" userId="2ee832ca-5703-40e1-8462-5dfd9d2d7b19" providerId="ADAL" clId="{47432962-B44B-4283-B9B7-032C0FF8D258}" dt="2024-06-10T12:25:58.409" v="5039" actId="20577"/>
        <pc:sldMkLst>
          <pc:docMk/>
          <pc:sldMk cId="3856335872" sldId="2147481507"/>
        </pc:sldMkLst>
        <pc:spChg chg="mod">
          <ac:chgData name="Andi Voegeli" userId="2ee832ca-5703-40e1-8462-5dfd9d2d7b19" providerId="ADAL" clId="{47432962-B44B-4283-B9B7-032C0FF8D258}" dt="2024-06-10T09:33:43.918" v="4896" actId="1076"/>
          <ac:spMkLst>
            <pc:docMk/>
            <pc:sldMk cId="3856335872" sldId="2147481507"/>
            <ac:spMk id="2" creationId="{BD9E8A3F-E11B-5F62-B1BE-D5F3C5A1F9FD}"/>
          </ac:spMkLst>
        </pc:spChg>
        <pc:spChg chg="mod">
          <ac:chgData name="Andi Voegeli" userId="2ee832ca-5703-40e1-8462-5dfd9d2d7b19" providerId="ADAL" clId="{47432962-B44B-4283-B9B7-032C0FF8D258}" dt="2024-06-10T12:25:58.409" v="5039" actId="20577"/>
          <ac:spMkLst>
            <pc:docMk/>
            <pc:sldMk cId="3856335872" sldId="2147481507"/>
            <ac:spMk id="20" creationId="{B3C20F39-11CA-1EE8-1FC0-2DC730E00911}"/>
          </ac:spMkLst>
        </pc:spChg>
      </pc:sldChg>
      <pc:sldChg chg="delSp modSp mod ord">
        <pc:chgData name="Andi Voegeli" userId="2ee832ca-5703-40e1-8462-5dfd9d2d7b19" providerId="ADAL" clId="{47432962-B44B-4283-B9B7-032C0FF8D258}" dt="2024-06-10T13:28:57.549" v="5222" actId="478"/>
        <pc:sldMkLst>
          <pc:docMk/>
          <pc:sldMk cId="3790734635" sldId="2147481520"/>
        </pc:sldMkLst>
        <pc:spChg chg="del mod">
          <ac:chgData name="Andi Voegeli" userId="2ee832ca-5703-40e1-8462-5dfd9d2d7b19" providerId="ADAL" clId="{47432962-B44B-4283-B9B7-032C0FF8D258}" dt="2024-06-08T15:36:10.197" v="52" actId="478"/>
          <ac:spMkLst>
            <pc:docMk/>
            <pc:sldMk cId="3790734635" sldId="2147481520"/>
            <ac:spMk id="4" creationId="{3FF1448C-7498-D611-2D18-ED1C6130C8D8}"/>
          </ac:spMkLst>
        </pc:spChg>
        <pc:spChg chg="mod">
          <ac:chgData name="Andi Voegeli" userId="2ee832ca-5703-40e1-8462-5dfd9d2d7b19" providerId="ADAL" clId="{47432962-B44B-4283-B9B7-032C0FF8D258}" dt="2024-06-10T13:18:13.831" v="5219" actId="20577"/>
          <ac:spMkLst>
            <pc:docMk/>
            <pc:sldMk cId="3790734635" sldId="2147481520"/>
            <ac:spMk id="10" creationId="{49F85DDC-6EAE-261D-3C54-0E6C051EB8A6}"/>
          </ac:spMkLst>
        </pc:spChg>
        <pc:spChg chg="mod">
          <ac:chgData name="Andi Voegeli" userId="2ee832ca-5703-40e1-8462-5dfd9d2d7b19" providerId="ADAL" clId="{47432962-B44B-4283-B9B7-032C0FF8D258}" dt="2024-06-10T13:18:17.729" v="5220" actId="20577"/>
          <ac:spMkLst>
            <pc:docMk/>
            <pc:sldMk cId="3790734635" sldId="2147481520"/>
            <ac:spMk id="12" creationId="{A23C5F4B-A3A2-A5EB-E6EF-6EB0BEF988C3}"/>
          </ac:spMkLst>
        </pc:spChg>
        <pc:spChg chg="mod">
          <ac:chgData name="Andi Voegeli" userId="2ee832ca-5703-40e1-8462-5dfd9d2d7b19" providerId="ADAL" clId="{47432962-B44B-4283-B9B7-032C0FF8D258}" dt="2024-06-10T13:18:21.563" v="5221" actId="20577"/>
          <ac:spMkLst>
            <pc:docMk/>
            <pc:sldMk cId="3790734635" sldId="2147481520"/>
            <ac:spMk id="14" creationId="{EA144D61-7E78-2194-2244-89E34F306953}"/>
          </ac:spMkLst>
        </pc:spChg>
        <pc:spChg chg="del">
          <ac:chgData name="Andi Voegeli" userId="2ee832ca-5703-40e1-8462-5dfd9d2d7b19" providerId="ADAL" clId="{47432962-B44B-4283-B9B7-032C0FF8D258}" dt="2024-06-10T13:28:57.549" v="5222" actId="478"/>
          <ac:spMkLst>
            <pc:docMk/>
            <pc:sldMk cId="3790734635" sldId="2147481520"/>
            <ac:spMk id="26" creationId="{58A7C43F-5364-EC0A-CC88-C124B945019A}"/>
          </ac:spMkLst>
        </pc:spChg>
      </pc:sldChg>
      <pc:sldChg chg="modSp mod ord">
        <pc:chgData name="Andi Voegeli" userId="2ee832ca-5703-40e1-8462-5dfd9d2d7b19" providerId="ADAL" clId="{47432962-B44B-4283-B9B7-032C0FF8D258}" dt="2024-06-10T14:05:05.593" v="5422" actId="1076"/>
        <pc:sldMkLst>
          <pc:docMk/>
          <pc:sldMk cId="3813667030" sldId="2147481522"/>
        </pc:sldMkLst>
        <pc:grpChg chg="mod">
          <ac:chgData name="Andi Voegeli" userId="2ee832ca-5703-40e1-8462-5dfd9d2d7b19" providerId="ADAL" clId="{47432962-B44B-4283-B9B7-032C0FF8D258}" dt="2024-06-10T14:05:05.593" v="5422" actId="1076"/>
          <ac:grpSpMkLst>
            <pc:docMk/>
            <pc:sldMk cId="3813667030" sldId="2147481522"/>
            <ac:grpSpMk id="17" creationId="{8647ED02-D903-8BAD-D061-43B092AA8162}"/>
          </ac:grpSpMkLst>
        </pc:grpChg>
      </pc:sldChg>
      <pc:sldChg chg="modSp mod">
        <pc:chgData name="Andi Voegeli" userId="2ee832ca-5703-40e1-8462-5dfd9d2d7b19" providerId="ADAL" clId="{47432962-B44B-4283-B9B7-032C0FF8D258}" dt="2024-06-10T13:52:41.603" v="5347" actId="20577"/>
        <pc:sldMkLst>
          <pc:docMk/>
          <pc:sldMk cId="1733135913" sldId="2147481527"/>
        </pc:sldMkLst>
        <pc:spChg chg="mod">
          <ac:chgData name="Andi Voegeli" userId="2ee832ca-5703-40e1-8462-5dfd9d2d7b19" providerId="ADAL" clId="{47432962-B44B-4283-B9B7-032C0FF8D258}" dt="2024-06-08T15:26:34.839" v="40" actId="20577"/>
          <ac:spMkLst>
            <pc:docMk/>
            <pc:sldMk cId="1733135913" sldId="2147481527"/>
            <ac:spMk id="7" creationId="{AAADEEAB-262C-94A2-EE81-E7C370B2E571}"/>
          </ac:spMkLst>
        </pc:spChg>
        <pc:graphicFrameChg chg="modGraphic">
          <ac:chgData name="Andi Voegeli" userId="2ee832ca-5703-40e1-8462-5dfd9d2d7b19" providerId="ADAL" clId="{47432962-B44B-4283-B9B7-032C0FF8D258}" dt="2024-06-10T13:52:41.603" v="5347" actId="20577"/>
          <ac:graphicFrameMkLst>
            <pc:docMk/>
            <pc:sldMk cId="1733135913" sldId="2147481527"/>
            <ac:graphicFrameMk id="22" creationId="{9C8519CB-B40D-71BD-2165-61C372FCC70B}"/>
          </ac:graphicFrameMkLst>
        </pc:graphicFrameChg>
      </pc:sldChg>
      <pc:sldChg chg="modSp mod">
        <pc:chgData name="Andi Voegeli" userId="2ee832ca-5703-40e1-8462-5dfd9d2d7b19" providerId="ADAL" clId="{47432962-B44B-4283-B9B7-032C0FF8D258}" dt="2024-06-10T13:49:27.008" v="5343" actId="20577"/>
        <pc:sldMkLst>
          <pc:docMk/>
          <pc:sldMk cId="2129551609" sldId="2147481528"/>
        </pc:sldMkLst>
        <pc:spChg chg="mod">
          <ac:chgData name="Andi Voegeli" userId="2ee832ca-5703-40e1-8462-5dfd9d2d7b19" providerId="ADAL" clId="{47432962-B44B-4283-B9B7-032C0FF8D258}" dt="2024-06-10T09:31:12.458" v="4894" actId="113"/>
          <ac:spMkLst>
            <pc:docMk/>
            <pc:sldMk cId="2129551609" sldId="2147481528"/>
            <ac:spMk id="9" creationId="{529873BA-21EF-47FC-EAE2-41EF0C051703}"/>
          </ac:spMkLst>
        </pc:spChg>
        <pc:spChg chg="mod">
          <ac:chgData name="Andi Voegeli" userId="2ee832ca-5703-40e1-8462-5dfd9d2d7b19" providerId="ADAL" clId="{47432962-B44B-4283-B9B7-032C0FF8D258}" dt="2024-06-10T13:49:27.008" v="5343" actId="20577"/>
          <ac:spMkLst>
            <pc:docMk/>
            <pc:sldMk cId="2129551609" sldId="2147481528"/>
            <ac:spMk id="17" creationId="{6AF71CA0-548E-6B4F-638D-B43E0D2E63A9}"/>
          </ac:spMkLst>
        </pc:spChg>
      </pc:sldChg>
      <pc:sldChg chg="delSp mod ord modNotesTx">
        <pc:chgData name="Andi Voegeli" userId="2ee832ca-5703-40e1-8462-5dfd9d2d7b19" providerId="ADAL" clId="{47432962-B44B-4283-B9B7-032C0FF8D258}" dt="2024-06-10T14:05:49.681" v="5424"/>
        <pc:sldMkLst>
          <pc:docMk/>
          <pc:sldMk cId="453426097" sldId="2147481532"/>
        </pc:sldMkLst>
        <pc:spChg chg="del">
          <ac:chgData name="Andi Voegeli" userId="2ee832ca-5703-40e1-8462-5dfd9d2d7b19" providerId="ADAL" clId="{47432962-B44B-4283-B9B7-032C0FF8D258}" dt="2024-06-08T15:36:21.416" v="53" actId="478"/>
          <ac:spMkLst>
            <pc:docMk/>
            <pc:sldMk cId="453426097" sldId="2147481532"/>
            <ac:spMk id="4" creationId="{C2F1A1E7-495E-2FEA-AACD-C7B09B5727AA}"/>
          </ac:spMkLst>
        </pc:spChg>
      </pc:sldChg>
      <pc:sldChg chg="modSp mod">
        <pc:chgData name="Andi Voegeli" userId="2ee832ca-5703-40e1-8462-5dfd9d2d7b19" providerId="ADAL" clId="{47432962-B44B-4283-B9B7-032C0FF8D258}" dt="2024-06-09T17:09:48.005" v="3748" actId="20577"/>
        <pc:sldMkLst>
          <pc:docMk/>
          <pc:sldMk cId="1370485285" sldId="2147481534"/>
        </pc:sldMkLst>
        <pc:spChg chg="mod">
          <ac:chgData name="Andi Voegeli" userId="2ee832ca-5703-40e1-8462-5dfd9d2d7b19" providerId="ADAL" clId="{47432962-B44B-4283-B9B7-032C0FF8D258}" dt="2024-06-09T17:09:48.005" v="3748" actId="20577"/>
          <ac:spMkLst>
            <pc:docMk/>
            <pc:sldMk cId="1370485285" sldId="2147481534"/>
            <ac:spMk id="14" creationId="{492B62B9-193E-127A-1673-C7476DFD6B2E}"/>
          </ac:spMkLst>
        </pc:spChg>
        <pc:spChg chg="mod">
          <ac:chgData name="Andi Voegeli" userId="2ee832ca-5703-40e1-8462-5dfd9d2d7b19" providerId="ADAL" clId="{47432962-B44B-4283-B9B7-032C0FF8D258}" dt="2024-06-09T12:06:26.574" v="75" actId="255"/>
          <ac:spMkLst>
            <pc:docMk/>
            <pc:sldMk cId="1370485285" sldId="2147481534"/>
            <ac:spMk id="19" creationId="{478C9F2B-7C92-6026-6064-345F581DED98}"/>
          </ac:spMkLst>
        </pc:spChg>
      </pc:sldChg>
      <pc:sldChg chg="modSp mod">
        <pc:chgData name="Andi Voegeli" userId="2ee832ca-5703-40e1-8462-5dfd9d2d7b19" providerId="ADAL" clId="{47432962-B44B-4283-B9B7-032C0FF8D258}" dt="2024-06-09T11:57:42.974" v="63" actId="20577"/>
        <pc:sldMkLst>
          <pc:docMk/>
          <pc:sldMk cId="3831339537" sldId="2147481535"/>
        </pc:sldMkLst>
        <pc:spChg chg="mod">
          <ac:chgData name="Andi Voegeli" userId="2ee832ca-5703-40e1-8462-5dfd9d2d7b19" providerId="ADAL" clId="{47432962-B44B-4283-B9B7-032C0FF8D258}" dt="2024-06-09T11:57:42.974" v="63" actId="20577"/>
          <ac:spMkLst>
            <pc:docMk/>
            <pc:sldMk cId="3831339537" sldId="2147481535"/>
            <ac:spMk id="7" creationId="{CB0D9756-11C5-A807-ED3D-B4A563E100FB}"/>
          </ac:spMkLst>
        </pc:spChg>
      </pc:sldChg>
      <pc:sldChg chg="modSp mod ord">
        <pc:chgData name="Andi Voegeli" userId="2ee832ca-5703-40e1-8462-5dfd9d2d7b19" providerId="ADAL" clId="{47432962-B44B-4283-B9B7-032C0FF8D258}" dt="2024-06-10T15:49:04.937" v="5496"/>
        <pc:sldMkLst>
          <pc:docMk/>
          <pc:sldMk cId="1931298243" sldId="2147481536"/>
        </pc:sldMkLst>
        <pc:spChg chg="mod">
          <ac:chgData name="Andi Voegeli" userId="2ee832ca-5703-40e1-8462-5dfd9d2d7b19" providerId="ADAL" clId="{47432962-B44B-4283-B9B7-032C0FF8D258}" dt="2024-06-10T05:27:34.850" v="4881" actId="1038"/>
          <ac:spMkLst>
            <pc:docMk/>
            <pc:sldMk cId="1931298243" sldId="2147481536"/>
            <ac:spMk id="9" creationId="{280C8493-1BFA-925D-3B75-BB6CC9B37058}"/>
          </ac:spMkLst>
        </pc:spChg>
        <pc:spChg chg="mod">
          <ac:chgData name="Andi Voegeli" userId="2ee832ca-5703-40e1-8462-5dfd9d2d7b19" providerId="ADAL" clId="{47432962-B44B-4283-B9B7-032C0FF8D258}" dt="2024-06-10T15:21:18.206" v="5490" actId="255"/>
          <ac:spMkLst>
            <pc:docMk/>
            <pc:sldMk cId="1931298243" sldId="2147481536"/>
            <ac:spMk id="16" creationId="{2FBA0667-4997-E40E-1989-82601F6F377F}"/>
          </ac:spMkLst>
        </pc:spChg>
        <pc:spChg chg="mod">
          <ac:chgData name="Andi Voegeli" userId="2ee832ca-5703-40e1-8462-5dfd9d2d7b19" providerId="ADAL" clId="{47432962-B44B-4283-B9B7-032C0FF8D258}" dt="2024-06-10T05:27:39.943" v="4893" actId="1038"/>
          <ac:spMkLst>
            <pc:docMk/>
            <pc:sldMk cId="1931298243" sldId="2147481536"/>
            <ac:spMk id="18" creationId="{FD1BF5A7-ADBA-983A-E1CE-DC8359A2E7EF}"/>
          </ac:spMkLst>
        </pc:spChg>
        <pc:spChg chg="mod">
          <ac:chgData name="Andi Voegeli" userId="2ee832ca-5703-40e1-8462-5dfd9d2d7b19" providerId="ADAL" clId="{47432962-B44B-4283-B9B7-032C0FF8D258}" dt="2024-06-09T15:47:02.267" v="1088" actId="20577"/>
          <ac:spMkLst>
            <pc:docMk/>
            <pc:sldMk cId="1931298243" sldId="2147481536"/>
            <ac:spMk id="44" creationId="{98DEFEC5-2F06-E94D-999D-6FC64169B7D5}"/>
          </ac:spMkLst>
        </pc:spChg>
        <pc:graphicFrameChg chg="mod">
          <ac:chgData name="Andi Voegeli" userId="2ee832ca-5703-40e1-8462-5dfd9d2d7b19" providerId="ADAL" clId="{47432962-B44B-4283-B9B7-032C0FF8D258}" dt="2024-06-10T15:49:04.937" v="5496"/>
          <ac:graphicFrameMkLst>
            <pc:docMk/>
            <pc:sldMk cId="1931298243" sldId="2147481536"/>
            <ac:graphicFrameMk id="17" creationId="{B3D6EB4A-74E9-A982-8B44-FD3851CC6FA3}"/>
          </ac:graphicFrameMkLst>
        </pc:graphicFrameChg>
      </pc:sldChg>
      <pc:sldChg chg="modSp mod ord modNotesTx">
        <pc:chgData name="Andi Voegeli" userId="2ee832ca-5703-40e1-8462-5dfd9d2d7b19" providerId="ADAL" clId="{47432962-B44B-4283-B9B7-032C0FF8D258}" dt="2024-06-10T14:06:29.680" v="5434"/>
        <pc:sldMkLst>
          <pc:docMk/>
          <pc:sldMk cId="1931989956" sldId="2147481537"/>
        </pc:sldMkLst>
        <pc:spChg chg="mod">
          <ac:chgData name="Andi Voegeli" userId="2ee832ca-5703-40e1-8462-5dfd9d2d7b19" providerId="ADAL" clId="{47432962-B44B-4283-B9B7-032C0FF8D258}" dt="2024-06-09T12:24:13.606" v="93" actId="20577"/>
          <ac:spMkLst>
            <pc:docMk/>
            <pc:sldMk cId="1931989956" sldId="2147481537"/>
            <ac:spMk id="6" creationId="{98436AE5-FE6A-23B9-63D2-A269CD0A2361}"/>
          </ac:spMkLst>
        </pc:spChg>
        <pc:spChg chg="mod">
          <ac:chgData name="Andi Voegeli" userId="2ee832ca-5703-40e1-8462-5dfd9d2d7b19" providerId="ADAL" clId="{47432962-B44B-4283-B9B7-032C0FF8D258}" dt="2024-06-09T15:39:11.411" v="898" actId="20577"/>
          <ac:spMkLst>
            <pc:docMk/>
            <pc:sldMk cId="1931989956" sldId="2147481537"/>
            <ac:spMk id="13" creationId="{A042E854-A55B-C9B1-1925-CCA3CA5944D3}"/>
          </ac:spMkLst>
        </pc:spChg>
        <pc:spChg chg="mod">
          <ac:chgData name="Andi Voegeli" userId="2ee832ca-5703-40e1-8462-5dfd9d2d7b19" providerId="ADAL" clId="{47432962-B44B-4283-B9B7-032C0FF8D258}" dt="2024-06-10T12:26:43.902" v="5041" actId="20577"/>
          <ac:spMkLst>
            <pc:docMk/>
            <pc:sldMk cId="1931989956" sldId="2147481537"/>
            <ac:spMk id="16" creationId="{4C02B46F-AAD5-7050-DA29-6FEA346D68D8}"/>
          </ac:spMkLst>
        </pc:spChg>
      </pc:sldChg>
      <pc:sldChg chg="modSp mod">
        <pc:chgData name="Andi Voegeli" userId="2ee832ca-5703-40e1-8462-5dfd9d2d7b19" providerId="ADAL" clId="{47432962-B44B-4283-B9B7-032C0FF8D258}" dt="2024-06-09T15:42:15.782" v="997" actId="692"/>
        <pc:sldMkLst>
          <pc:docMk/>
          <pc:sldMk cId="1199738084" sldId="2147481538"/>
        </pc:sldMkLst>
        <pc:spChg chg="mod">
          <ac:chgData name="Andi Voegeli" userId="2ee832ca-5703-40e1-8462-5dfd9d2d7b19" providerId="ADAL" clId="{47432962-B44B-4283-B9B7-032C0FF8D258}" dt="2024-06-09T15:42:15.782" v="997" actId="692"/>
          <ac:spMkLst>
            <pc:docMk/>
            <pc:sldMk cId="1199738084" sldId="2147481538"/>
            <ac:spMk id="13" creationId="{E873EE7F-EA17-F1C2-147F-5CFBDB24C1DD}"/>
          </ac:spMkLst>
        </pc:spChg>
      </pc:sldChg>
      <pc:sldChg chg="addSp delSp modSp add mod ord">
        <pc:chgData name="Andi Voegeli" userId="2ee832ca-5703-40e1-8462-5dfd9d2d7b19" providerId="ADAL" clId="{47432962-B44B-4283-B9B7-032C0FF8D258}" dt="2024-06-10T14:08:41.540" v="5436" actId="478"/>
        <pc:sldMkLst>
          <pc:docMk/>
          <pc:sldMk cId="3000176212" sldId="2147481539"/>
        </pc:sldMkLst>
        <pc:spChg chg="del">
          <ac:chgData name="Andi Voegeli" userId="2ee832ca-5703-40e1-8462-5dfd9d2d7b19" providerId="ADAL" clId="{47432962-B44B-4283-B9B7-032C0FF8D258}" dt="2024-06-09T14:50:48.036" v="181" actId="478"/>
          <ac:spMkLst>
            <pc:docMk/>
            <pc:sldMk cId="3000176212" sldId="2147481539"/>
            <ac:spMk id="2" creationId="{76B98BD4-7CBB-2C14-339F-0EE5EEB61FD6}"/>
          </ac:spMkLst>
        </pc:spChg>
        <pc:spChg chg="add mod">
          <ac:chgData name="Andi Voegeli" userId="2ee832ca-5703-40e1-8462-5dfd9d2d7b19" providerId="ADAL" clId="{47432962-B44B-4283-B9B7-032C0FF8D258}" dt="2024-06-10T12:29:21.982" v="5218" actId="20577"/>
          <ac:spMkLst>
            <pc:docMk/>
            <pc:sldMk cId="3000176212" sldId="2147481539"/>
            <ac:spMk id="2" creationId="{F091159D-B7A5-AB9A-A914-CF50B8163B44}"/>
          </ac:spMkLst>
        </pc:spChg>
        <pc:spChg chg="add del mod">
          <ac:chgData name="Andi Voegeli" userId="2ee832ca-5703-40e1-8462-5dfd9d2d7b19" providerId="ADAL" clId="{47432962-B44B-4283-B9B7-032C0FF8D258}" dt="2024-06-10T14:08:41.540" v="5436" actId="478"/>
          <ac:spMkLst>
            <pc:docMk/>
            <pc:sldMk cId="3000176212" sldId="2147481539"/>
            <ac:spMk id="5" creationId="{07140EC8-75F1-6FE0-2B07-B5976DFCCFCA}"/>
          </ac:spMkLst>
        </pc:spChg>
        <pc:spChg chg="mod">
          <ac:chgData name="Andi Voegeli" userId="2ee832ca-5703-40e1-8462-5dfd9d2d7b19" providerId="ADAL" clId="{47432962-B44B-4283-B9B7-032C0FF8D258}" dt="2024-06-10T12:20:36.139" v="5038" actId="20577"/>
          <ac:spMkLst>
            <pc:docMk/>
            <pc:sldMk cId="3000176212" sldId="2147481539"/>
            <ac:spMk id="8" creationId="{8861AF38-39BF-BBD1-24D7-FF45F3BF0E61}"/>
          </ac:spMkLst>
        </pc:spChg>
        <pc:spChg chg="del mod">
          <ac:chgData name="Andi Voegeli" userId="2ee832ca-5703-40e1-8462-5dfd9d2d7b19" providerId="ADAL" clId="{47432962-B44B-4283-B9B7-032C0FF8D258}" dt="2024-06-09T15:34:39.464" v="599" actId="478"/>
          <ac:spMkLst>
            <pc:docMk/>
            <pc:sldMk cId="3000176212" sldId="2147481539"/>
            <ac:spMk id="10" creationId="{07081325-8A8F-4FDD-1814-6ED31DC145E9}"/>
          </ac:spMkLst>
        </pc:spChg>
        <pc:spChg chg="del mod">
          <ac:chgData name="Andi Voegeli" userId="2ee832ca-5703-40e1-8462-5dfd9d2d7b19" providerId="ADAL" clId="{47432962-B44B-4283-B9B7-032C0FF8D258}" dt="2024-06-09T15:41:51.895" v="996" actId="478"/>
          <ac:spMkLst>
            <pc:docMk/>
            <pc:sldMk cId="3000176212" sldId="2147481539"/>
            <ac:spMk id="11" creationId="{0C2B9CE0-5096-E07E-5686-DD3D4B30BEF6}"/>
          </ac:spMkLst>
        </pc:spChg>
        <pc:spChg chg="del mod topLvl">
          <ac:chgData name="Andi Voegeli" userId="2ee832ca-5703-40e1-8462-5dfd9d2d7b19" providerId="ADAL" clId="{47432962-B44B-4283-B9B7-032C0FF8D258}" dt="2024-06-09T15:35:30.025" v="693" actId="478"/>
          <ac:spMkLst>
            <pc:docMk/>
            <pc:sldMk cId="3000176212" sldId="2147481539"/>
            <ac:spMk id="12" creationId="{7EB6E96D-1DDA-D44C-AFB3-15E4DC7EFC11}"/>
          </ac:spMkLst>
        </pc:spChg>
        <pc:spChg chg="mod">
          <ac:chgData name="Andi Voegeli" userId="2ee832ca-5703-40e1-8462-5dfd9d2d7b19" providerId="ADAL" clId="{47432962-B44B-4283-B9B7-032C0FF8D258}" dt="2024-06-10T12:18:53.715" v="4907" actId="20577"/>
          <ac:spMkLst>
            <pc:docMk/>
            <pc:sldMk cId="3000176212" sldId="2147481539"/>
            <ac:spMk id="13" creationId="{A042E854-A55B-C9B1-1925-CCA3CA5944D3}"/>
          </ac:spMkLst>
        </pc:spChg>
        <pc:spChg chg="del mod">
          <ac:chgData name="Andi Voegeli" userId="2ee832ca-5703-40e1-8462-5dfd9d2d7b19" providerId="ADAL" clId="{47432962-B44B-4283-B9B7-032C0FF8D258}" dt="2024-06-09T15:35:25.560" v="692" actId="478"/>
          <ac:spMkLst>
            <pc:docMk/>
            <pc:sldMk cId="3000176212" sldId="2147481539"/>
            <ac:spMk id="14" creationId="{22701F04-140B-1E84-0901-D61679306C46}"/>
          </ac:spMkLst>
        </pc:spChg>
        <pc:spChg chg="mod">
          <ac:chgData name="Andi Voegeli" userId="2ee832ca-5703-40e1-8462-5dfd9d2d7b19" providerId="ADAL" clId="{47432962-B44B-4283-B9B7-032C0FF8D258}" dt="2024-06-10T12:18:40.589" v="4903" actId="20577"/>
          <ac:spMkLst>
            <pc:docMk/>
            <pc:sldMk cId="3000176212" sldId="2147481539"/>
            <ac:spMk id="16" creationId="{4C02B46F-AAD5-7050-DA29-6FEA346D68D8}"/>
          </ac:spMkLst>
        </pc:spChg>
        <pc:spChg chg="mod">
          <ac:chgData name="Andi Voegeli" userId="2ee832ca-5703-40e1-8462-5dfd9d2d7b19" providerId="ADAL" clId="{47432962-B44B-4283-B9B7-032C0FF8D258}" dt="2024-06-09T15:41:42.368" v="995" actId="20577"/>
          <ac:spMkLst>
            <pc:docMk/>
            <pc:sldMk cId="3000176212" sldId="2147481539"/>
            <ac:spMk id="19" creationId="{B4A56D85-75B1-777A-F62C-5054356984C4}"/>
          </ac:spMkLst>
        </pc:spChg>
        <pc:spChg chg="del">
          <ac:chgData name="Andi Voegeli" userId="2ee832ca-5703-40e1-8462-5dfd9d2d7b19" providerId="ADAL" clId="{47432962-B44B-4283-B9B7-032C0FF8D258}" dt="2024-06-09T14:50:48.968" v="182" actId="478"/>
          <ac:spMkLst>
            <pc:docMk/>
            <pc:sldMk cId="3000176212" sldId="2147481539"/>
            <ac:spMk id="22" creationId="{F472DC8A-AE6D-9A6D-0749-F443C7D96C37}"/>
          </ac:spMkLst>
        </pc:spChg>
        <pc:spChg chg="add del mod topLvl">
          <ac:chgData name="Andi Voegeli" userId="2ee832ca-5703-40e1-8462-5dfd9d2d7b19" providerId="ADAL" clId="{47432962-B44B-4283-B9B7-032C0FF8D258}" dt="2024-06-09T15:35:07.906" v="690" actId="478"/>
          <ac:spMkLst>
            <pc:docMk/>
            <pc:sldMk cId="3000176212" sldId="2147481539"/>
            <ac:spMk id="31" creationId="{15C58856-BB29-E645-37CE-E2BDCC486129}"/>
          </ac:spMkLst>
        </pc:spChg>
        <pc:spChg chg="mod topLvl">
          <ac:chgData name="Andi Voegeli" userId="2ee832ca-5703-40e1-8462-5dfd9d2d7b19" providerId="ADAL" clId="{47432962-B44B-4283-B9B7-032C0FF8D258}" dt="2024-06-10T12:19:23.313" v="4913" actId="20577"/>
          <ac:spMkLst>
            <pc:docMk/>
            <pc:sldMk cId="3000176212" sldId="2147481539"/>
            <ac:spMk id="34" creationId="{23A2B026-1754-1013-A9FF-C662756B5E58}"/>
          </ac:spMkLst>
        </pc:spChg>
        <pc:spChg chg="mod topLvl">
          <ac:chgData name="Andi Voegeli" userId="2ee832ca-5703-40e1-8462-5dfd9d2d7b19" providerId="ADAL" clId="{47432962-B44B-4283-B9B7-032C0FF8D258}" dt="2024-06-10T12:20:28.420" v="5036" actId="14100"/>
          <ac:spMkLst>
            <pc:docMk/>
            <pc:sldMk cId="3000176212" sldId="2147481539"/>
            <ac:spMk id="35" creationId="{62DA002F-844E-1BB3-3B81-FEB2F53F35FB}"/>
          </ac:spMkLst>
        </pc:spChg>
        <pc:spChg chg="add del mod">
          <ac:chgData name="Andi Voegeli" userId="2ee832ca-5703-40e1-8462-5dfd9d2d7b19" providerId="ADAL" clId="{47432962-B44B-4283-B9B7-032C0FF8D258}" dt="2024-06-09T15:35:39.499" v="738" actId="478"/>
          <ac:spMkLst>
            <pc:docMk/>
            <pc:sldMk cId="3000176212" sldId="2147481539"/>
            <ac:spMk id="36" creationId="{2021DF9C-9AA0-55C3-0371-FB8F20F08790}"/>
          </ac:spMkLst>
        </pc:spChg>
        <pc:spChg chg="mod topLvl">
          <ac:chgData name="Andi Voegeli" userId="2ee832ca-5703-40e1-8462-5dfd9d2d7b19" providerId="ADAL" clId="{47432962-B44B-4283-B9B7-032C0FF8D258}" dt="2024-06-10T12:19:53.197" v="4990" actId="20577"/>
          <ac:spMkLst>
            <pc:docMk/>
            <pc:sldMk cId="3000176212" sldId="2147481539"/>
            <ac:spMk id="38" creationId="{17896C0F-1DFE-273D-BEE5-D94195D5A287}"/>
          </ac:spMkLst>
        </pc:spChg>
        <pc:spChg chg="mod topLvl">
          <ac:chgData name="Andi Voegeli" userId="2ee832ca-5703-40e1-8462-5dfd9d2d7b19" providerId="ADAL" clId="{47432962-B44B-4283-B9B7-032C0FF8D258}" dt="2024-06-10T12:20:23.094" v="5035" actId="1038"/>
          <ac:spMkLst>
            <pc:docMk/>
            <pc:sldMk cId="3000176212" sldId="2147481539"/>
            <ac:spMk id="39" creationId="{73700026-02D3-C88D-CC15-C2966E34B493}"/>
          </ac:spMkLst>
        </pc:spChg>
        <pc:grpChg chg="add del mod">
          <ac:chgData name="Andi Voegeli" userId="2ee832ca-5703-40e1-8462-5dfd9d2d7b19" providerId="ADAL" clId="{47432962-B44B-4283-B9B7-032C0FF8D258}" dt="2024-06-09T15:35:07.906" v="690" actId="478"/>
          <ac:grpSpMkLst>
            <pc:docMk/>
            <pc:sldMk cId="3000176212" sldId="2147481539"/>
            <ac:grpSpMk id="32" creationId="{72D18E1D-A682-2F0C-1A54-1C84BDDDF62F}"/>
          </ac:grpSpMkLst>
        </pc:grpChg>
        <pc:grpChg chg="add del mod">
          <ac:chgData name="Andi Voegeli" userId="2ee832ca-5703-40e1-8462-5dfd9d2d7b19" providerId="ADAL" clId="{47432962-B44B-4283-B9B7-032C0FF8D258}" dt="2024-06-09T15:36:37.700" v="802" actId="165"/>
          <ac:grpSpMkLst>
            <pc:docMk/>
            <pc:sldMk cId="3000176212" sldId="2147481539"/>
            <ac:grpSpMk id="33" creationId="{78560202-DFA6-CF58-6BDA-157A907C3B56}"/>
          </ac:grpSpMkLst>
        </pc:grpChg>
        <pc:grpChg chg="add del mod">
          <ac:chgData name="Andi Voegeli" userId="2ee832ca-5703-40e1-8462-5dfd9d2d7b19" providerId="ADAL" clId="{47432962-B44B-4283-B9B7-032C0FF8D258}" dt="2024-06-09T15:36:02.661" v="796" actId="165"/>
          <ac:grpSpMkLst>
            <pc:docMk/>
            <pc:sldMk cId="3000176212" sldId="2147481539"/>
            <ac:grpSpMk id="37" creationId="{69A92BD9-1A42-C4CA-7526-E3C6733C1741}"/>
          </ac:grpSpMkLst>
        </pc:grpChg>
        <pc:graphicFrameChg chg="del">
          <ac:chgData name="Andi Voegeli" userId="2ee832ca-5703-40e1-8462-5dfd9d2d7b19" providerId="ADAL" clId="{47432962-B44B-4283-B9B7-032C0FF8D258}" dt="2024-06-09T14:50:42.828" v="179" actId="478"/>
          <ac:graphicFrameMkLst>
            <pc:docMk/>
            <pc:sldMk cId="3000176212" sldId="2147481539"/>
            <ac:graphicFrameMk id="9" creationId="{987C43DA-BE4F-CC30-1FE6-BDA10DFE49D1}"/>
          </ac:graphicFrameMkLst>
        </pc:graphicFrameChg>
        <pc:graphicFrameChg chg="mod modGraphic">
          <ac:chgData name="Andi Voegeli" userId="2ee832ca-5703-40e1-8462-5dfd9d2d7b19" providerId="ADAL" clId="{47432962-B44B-4283-B9B7-032C0FF8D258}" dt="2024-06-09T15:43:04.109" v="999"/>
          <ac:graphicFrameMkLst>
            <pc:docMk/>
            <pc:sldMk cId="3000176212" sldId="2147481539"/>
            <ac:graphicFrameMk id="15" creationId="{80E0CF86-77E8-D17C-9E19-8C4D0D1B83CF}"/>
          </ac:graphicFrameMkLst>
        </pc:graphicFrameChg>
        <pc:graphicFrameChg chg="add mod">
          <ac:chgData name="Andi Voegeli" userId="2ee832ca-5703-40e1-8462-5dfd9d2d7b19" providerId="ADAL" clId="{47432962-B44B-4283-B9B7-032C0FF8D258}" dt="2024-06-09T15:42:50.704" v="998"/>
          <ac:graphicFrameMkLst>
            <pc:docMk/>
            <pc:sldMk cId="3000176212" sldId="2147481539"/>
            <ac:graphicFrameMk id="30" creationId="{67A170B7-0FC4-44FB-8D59-F6EF49AAC376}"/>
          </ac:graphicFrameMkLst>
        </pc:graphicFrameChg>
      </pc:sldChg>
      <pc:sldChg chg="addSp delSp modSp add del mod">
        <pc:chgData name="Andi Voegeli" userId="2ee832ca-5703-40e1-8462-5dfd9d2d7b19" providerId="ADAL" clId="{47432962-B44B-4283-B9B7-032C0FF8D258}" dt="2024-06-10T12:27:40.072" v="5042" actId="47"/>
        <pc:sldMkLst>
          <pc:docMk/>
          <pc:sldMk cId="3235083102" sldId="2147481540"/>
        </pc:sldMkLst>
        <pc:spChg chg="mod">
          <ac:chgData name="Andi Voegeli" userId="2ee832ca-5703-40e1-8462-5dfd9d2d7b19" providerId="ADAL" clId="{47432962-B44B-4283-B9B7-032C0FF8D258}" dt="2024-06-09T15:44:41.118" v="1021" actId="14100"/>
          <ac:spMkLst>
            <pc:docMk/>
            <pc:sldMk cId="3235083102" sldId="2147481540"/>
            <ac:spMk id="3" creationId="{F5E16900-C76B-7190-54A4-4964BA828A1D}"/>
          </ac:spMkLst>
        </pc:spChg>
        <pc:spChg chg="mod">
          <ac:chgData name="Andi Voegeli" userId="2ee832ca-5703-40e1-8462-5dfd9d2d7b19" providerId="ADAL" clId="{47432962-B44B-4283-B9B7-032C0FF8D258}" dt="2024-06-09T16:17:48.714" v="1370" actId="164"/>
          <ac:spMkLst>
            <pc:docMk/>
            <pc:sldMk cId="3235083102" sldId="2147481540"/>
            <ac:spMk id="9" creationId="{6C724370-F470-BCEE-8FBF-F8FB2F06A6A7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11" creationId="{234D5E1D-8E72-D3C2-9692-DC39AC96452F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12" creationId="{E59AD2CC-B216-C662-CB05-831FCDBBFCC5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13" creationId="{DEFFE0DE-0073-23BA-07E6-130AECB18CFC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14" creationId="{04844E53-A21C-B521-DAE5-7E8B781E0591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15" creationId="{6F0219FB-1FFE-D984-2146-F35644DFF6AF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16" creationId="{0259094E-AB34-5B0A-F005-CF1A6FD0FB2B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17" creationId="{87FE6BD9-79BB-3D88-DC3A-D22BF9E78D2C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18" creationId="{808DEA34-DD2A-304F-7EE4-E605C26EB8F1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19" creationId="{0F745044-1690-6B56-40F1-4B14214862AD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20" creationId="{CCDFA3BD-E4F0-F9A4-8CFF-6E4E61E97716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21" creationId="{F235C397-D6F5-BE00-EF52-E051B0D03AE7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22" creationId="{A6074361-CA04-1882-946C-B9F2F05B11F1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23" creationId="{3418A85C-15B8-5AB1-AE7A-C39990A48463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24" creationId="{EAF20161-B22E-334A-33FF-0DEBA261F810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26" creationId="{46A0AE6A-8364-B46C-E65A-4FCAE754C1E3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27" creationId="{77F4CEB4-774E-CC88-E1FA-EBF43D32BDF1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28" creationId="{6E52CEDC-BE74-6B43-3D88-0934A3CB075A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29" creationId="{3DBEFC5C-71FB-5843-FB28-2F25FCADC671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30" creationId="{3018FA56-4232-BE5D-5E14-046C34F47D01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31" creationId="{61E24542-A383-8985-21B7-EAD248FA7846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32" creationId="{CFEB5C90-BCA9-12F0-86EC-31F65EB81632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34" creationId="{41F7CC56-43BC-32C7-9149-A6719EBB9637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35" creationId="{56097D5B-425D-1066-3CC0-F19423BC0EEF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36" creationId="{DA1DC43C-CDEC-6FA6-E7F0-153902A02D2D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37" creationId="{CDF75441-08C5-2CE4-D35C-29B3D06857CC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38" creationId="{7800DD7E-C7B5-888F-972B-010816C80776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39" creationId="{5F2FAEE4-572D-D372-85CA-DA1BB21A2D72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40" creationId="{B6E9381E-1082-7F10-D810-1A0883BA6BA1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41" creationId="{1DFBEEEC-B265-ADE2-9931-0AC33E29A7FE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42" creationId="{FE38189F-774C-E2A0-70C6-99CD88C09006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43" creationId="{B1586235-9778-F732-B018-7E14FFA998E8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44" creationId="{9147FEF8-82BD-67AA-3778-DFD77A5EC6DD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45" creationId="{E8257C59-0F47-9733-6DE4-72366FFAE777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46" creationId="{64713D79-1A34-19AF-C421-FE2AB4A00F52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47" creationId="{D88F61BB-B948-EF85-13B4-E8AF7B3567AD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48" creationId="{0293C82E-A3CB-C28E-A33B-4CD6D05880F7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49" creationId="{92D142E7-95CD-C7AB-B03F-EA064418B29C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50" creationId="{40584131-D359-6792-0280-A7C8B497F27E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51" creationId="{ACF1A49D-F252-9F84-0AB7-52529F2CC512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52" creationId="{19952A98-22CB-7646-5642-270D6C7F126C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53" creationId="{BC655321-FBA6-59C3-5467-E4732FD87FCE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54" creationId="{E0803DD5-6A3E-5C6C-5A5F-6E7FAD1E25AB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55" creationId="{81C5E6B7-A921-4E90-5644-B4F4148AC332}"/>
          </ac:spMkLst>
        </pc:spChg>
        <pc:spChg chg="mod">
          <ac:chgData name="Andi Voegeli" userId="2ee832ca-5703-40e1-8462-5dfd9d2d7b19" providerId="ADAL" clId="{47432962-B44B-4283-B9B7-032C0FF8D258}" dt="2024-06-09T16:17:48.714" v="1370" actId="164"/>
          <ac:spMkLst>
            <pc:docMk/>
            <pc:sldMk cId="3235083102" sldId="2147481540"/>
            <ac:spMk id="56" creationId="{FB15EA40-C8C0-622D-4294-D81C03109C5D}"/>
          </ac:spMkLst>
        </pc:spChg>
        <pc:spChg chg="mod">
          <ac:chgData name="Andi Voegeli" userId="2ee832ca-5703-40e1-8462-5dfd9d2d7b19" providerId="ADAL" clId="{47432962-B44B-4283-B9B7-032C0FF8D258}" dt="2024-06-09T16:17:48.714" v="1370" actId="164"/>
          <ac:spMkLst>
            <pc:docMk/>
            <pc:sldMk cId="3235083102" sldId="2147481540"/>
            <ac:spMk id="57" creationId="{30521401-7404-24DB-852C-0852DDA182B0}"/>
          </ac:spMkLst>
        </pc:spChg>
        <pc:spChg chg="mod">
          <ac:chgData name="Andi Voegeli" userId="2ee832ca-5703-40e1-8462-5dfd9d2d7b19" providerId="ADAL" clId="{47432962-B44B-4283-B9B7-032C0FF8D258}" dt="2024-06-09T16:17:48.714" v="1370" actId="164"/>
          <ac:spMkLst>
            <pc:docMk/>
            <pc:sldMk cId="3235083102" sldId="2147481540"/>
            <ac:spMk id="58" creationId="{05EFC4ED-AA38-68FE-6FBE-C5F263C4E97A}"/>
          </ac:spMkLst>
        </pc:spChg>
        <pc:spChg chg="mod">
          <ac:chgData name="Andi Voegeli" userId="2ee832ca-5703-40e1-8462-5dfd9d2d7b19" providerId="ADAL" clId="{47432962-B44B-4283-B9B7-032C0FF8D258}" dt="2024-06-09T16:17:48.714" v="1370" actId="164"/>
          <ac:spMkLst>
            <pc:docMk/>
            <pc:sldMk cId="3235083102" sldId="2147481540"/>
            <ac:spMk id="59" creationId="{EA73D389-F988-867A-9128-C9B5F9D02E0F}"/>
          </ac:spMkLst>
        </pc:spChg>
        <pc:spChg chg="mod">
          <ac:chgData name="Andi Voegeli" userId="2ee832ca-5703-40e1-8462-5dfd9d2d7b19" providerId="ADAL" clId="{47432962-B44B-4283-B9B7-032C0FF8D258}" dt="2024-06-09T16:17:48.714" v="1370" actId="164"/>
          <ac:spMkLst>
            <pc:docMk/>
            <pc:sldMk cId="3235083102" sldId="2147481540"/>
            <ac:spMk id="60" creationId="{3FEAD41C-9668-6CA4-BF2E-07CFF6EDFDFC}"/>
          </ac:spMkLst>
        </pc:spChg>
        <pc:spChg chg="mod">
          <ac:chgData name="Andi Voegeli" userId="2ee832ca-5703-40e1-8462-5dfd9d2d7b19" providerId="ADAL" clId="{47432962-B44B-4283-B9B7-032C0FF8D258}" dt="2024-06-09T16:14:40.773" v="1105" actId="164"/>
          <ac:spMkLst>
            <pc:docMk/>
            <pc:sldMk cId="3235083102" sldId="2147481540"/>
            <ac:spMk id="63" creationId="{2CDF7B9B-E328-EBE1-7685-AF320BC6019A}"/>
          </ac:spMkLst>
        </pc:spChg>
        <pc:spChg chg="mod">
          <ac:chgData name="Andi Voegeli" userId="2ee832ca-5703-40e1-8462-5dfd9d2d7b19" providerId="ADAL" clId="{47432962-B44B-4283-B9B7-032C0FF8D258}" dt="2024-06-09T16:16:07.030" v="1119" actId="164"/>
          <ac:spMkLst>
            <pc:docMk/>
            <pc:sldMk cId="3235083102" sldId="2147481540"/>
            <ac:spMk id="1024" creationId="{99A74111-9C75-8252-948A-0E669674C35B}"/>
          </ac:spMkLst>
        </pc:spChg>
        <pc:spChg chg="mod">
          <ac:chgData name="Andi Voegeli" userId="2ee832ca-5703-40e1-8462-5dfd9d2d7b19" providerId="ADAL" clId="{47432962-B44B-4283-B9B7-032C0FF8D258}" dt="2024-06-09T16:17:48.714" v="1370" actId="164"/>
          <ac:spMkLst>
            <pc:docMk/>
            <pc:sldMk cId="3235083102" sldId="2147481540"/>
            <ac:spMk id="1027" creationId="{11C55103-E914-8774-BF2E-E1CBCD6929F0}"/>
          </ac:spMkLst>
        </pc:spChg>
        <pc:grpChg chg="add mod">
          <ac:chgData name="Andi Voegeli" userId="2ee832ca-5703-40e1-8462-5dfd9d2d7b19" providerId="ADAL" clId="{47432962-B44B-4283-B9B7-032C0FF8D258}" dt="2024-06-09T16:14:40.773" v="1105" actId="164"/>
          <ac:grpSpMkLst>
            <pc:docMk/>
            <pc:sldMk cId="3235083102" sldId="2147481540"/>
            <ac:grpSpMk id="4" creationId="{EBC16718-57E4-5095-596D-730C4429764B}"/>
          </ac:grpSpMkLst>
        </pc:grpChg>
        <pc:grpChg chg="add mod">
          <ac:chgData name="Andi Voegeli" userId="2ee832ca-5703-40e1-8462-5dfd9d2d7b19" providerId="ADAL" clId="{47432962-B44B-4283-B9B7-032C0FF8D258}" dt="2024-06-09T16:16:07.030" v="1119" actId="164"/>
          <ac:grpSpMkLst>
            <pc:docMk/>
            <pc:sldMk cId="3235083102" sldId="2147481540"/>
            <ac:grpSpMk id="6" creationId="{022F8505-9096-CAC0-7ECE-6EDDBE27EF6C}"/>
          </ac:grpSpMkLst>
        </pc:grpChg>
        <pc:grpChg chg="add mod">
          <ac:chgData name="Andi Voegeli" userId="2ee832ca-5703-40e1-8462-5dfd9d2d7b19" providerId="ADAL" clId="{47432962-B44B-4283-B9B7-032C0FF8D258}" dt="2024-06-09T16:17:48.714" v="1370" actId="164"/>
          <ac:grpSpMkLst>
            <pc:docMk/>
            <pc:sldMk cId="3235083102" sldId="2147481540"/>
            <ac:grpSpMk id="25" creationId="{F7DF9CE3-1271-15FE-F641-8D8421B257A0}"/>
          </ac:grpSpMkLst>
        </pc:grpChg>
        <pc:graphicFrameChg chg="del mod">
          <ac:chgData name="Andi Voegeli" userId="2ee832ca-5703-40e1-8462-5dfd9d2d7b19" providerId="ADAL" clId="{47432962-B44B-4283-B9B7-032C0FF8D258}" dt="2024-06-09T16:15:55.017" v="1118" actId="478"/>
          <ac:graphicFrameMkLst>
            <pc:docMk/>
            <pc:sldMk cId="3235083102" sldId="2147481540"/>
            <ac:graphicFrameMk id="7" creationId="{EC55E57F-11F4-B384-9816-C8F36F07855F}"/>
          </ac:graphicFrameMkLst>
        </pc:graphicFrameChg>
      </pc:sldChg>
      <pc:sldChg chg="addSp delSp modSp add mod">
        <pc:chgData name="Andi Voegeli" userId="2ee832ca-5703-40e1-8462-5dfd9d2d7b19" providerId="ADAL" clId="{47432962-B44B-4283-B9B7-032C0FF8D258}" dt="2024-06-10T14:08:38.436" v="5435" actId="478"/>
        <pc:sldMkLst>
          <pc:docMk/>
          <pc:sldMk cId="963050143" sldId="2147481541"/>
        </pc:sldMkLst>
        <pc:spChg chg="del">
          <ac:chgData name="Andi Voegeli" userId="2ee832ca-5703-40e1-8462-5dfd9d2d7b19" providerId="ADAL" clId="{47432962-B44B-4283-B9B7-032C0FF8D258}" dt="2024-06-09T15:44:20.828" v="1012" actId="478"/>
          <ac:spMkLst>
            <pc:docMk/>
            <pc:sldMk cId="963050143" sldId="2147481541"/>
            <ac:spMk id="2" creationId="{76B98BD4-7CBB-2C14-339F-0EE5EEB61FD6}"/>
          </ac:spMkLst>
        </pc:spChg>
        <pc:spChg chg="del mod">
          <ac:chgData name="Andi Voegeli" userId="2ee832ca-5703-40e1-8462-5dfd9d2d7b19" providerId="ADAL" clId="{47432962-B44B-4283-B9B7-032C0FF8D258}" dt="2024-06-09T16:25:01.820" v="1694" actId="478"/>
          <ac:spMkLst>
            <pc:docMk/>
            <pc:sldMk cId="963050143" sldId="2147481541"/>
            <ac:spMk id="4" creationId="{7EE6557C-40A5-4D7F-4F5A-49CDDB595C77}"/>
          </ac:spMkLst>
        </pc:spChg>
        <pc:spChg chg="add del mod">
          <ac:chgData name="Andi Voegeli" userId="2ee832ca-5703-40e1-8462-5dfd9d2d7b19" providerId="ADAL" clId="{47432962-B44B-4283-B9B7-032C0FF8D258}" dt="2024-06-10T14:08:38.436" v="5435" actId="478"/>
          <ac:spMkLst>
            <pc:docMk/>
            <pc:sldMk cId="963050143" sldId="2147481541"/>
            <ac:spMk id="5" creationId="{4CBDBF04-B72B-2D05-0C46-A31A0B004278}"/>
          </ac:spMkLst>
        </pc:spChg>
        <pc:spChg chg="del">
          <ac:chgData name="Andi Voegeli" userId="2ee832ca-5703-40e1-8462-5dfd9d2d7b19" providerId="ADAL" clId="{47432962-B44B-4283-B9B7-032C0FF8D258}" dt="2024-06-09T15:44:49.529" v="1022" actId="478"/>
          <ac:spMkLst>
            <pc:docMk/>
            <pc:sldMk cId="963050143" sldId="2147481541"/>
            <ac:spMk id="6" creationId="{98436AE5-FE6A-23B9-63D2-A269CD0A2361}"/>
          </ac:spMkLst>
        </pc:spChg>
        <pc:spChg chg="del">
          <ac:chgData name="Andi Voegeli" userId="2ee832ca-5703-40e1-8462-5dfd9d2d7b19" providerId="ADAL" clId="{47432962-B44B-4283-B9B7-032C0FF8D258}" dt="2024-06-09T15:44:55.349" v="1024" actId="478"/>
          <ac:spMkLst>
            <pc:docMk/>
            <pc:sldMk cId="963050143" sldId="2147481541"/>
            <ac:spMk id="8" creationId="{8861AF38-39BF-BBD1-24D7-FF45F3BF0E61}"/>
          </ac:spMkLst>
        </pc:spChg>
        <pc:spChg chg="del">
          <ac:chgData name="Andi Voegeli" userId="2ee832ca-5703-40e1-8462-5dfd9d2d7b19" providerId="ADAL" clId="{47432962-B44B-4283-B9B7-032C0FF8D258}" dt="2024-06-09T15:44:13.999" v="1005" actId="478"/>
          <ac:spMkLst>
            <pc:docMk/>
            <pc:sldMk cId="963050143" sldId="2147481541"/>
            <ac:spMk id="10" creationId="{07081325-8A8F-4FDD-1814-6ED31DC145E9}"/>
          </ac:spMkLst>
        </pc:spChg>
        <pc:spChg chg="del">
          <ac:chgData name="Andi Voegeli" userId="2ee832ca-5703-40e1-8462-5dfd9d2d7b19" providerId="ADAL" clId="{47432962-B44B-4283-B9B7-032C0FF8D258}" dt="2024-06-09T15:44:21.302" v="1013" actId="478"/>
          <ac:spMkLst>
            <pc:docMk/>
            <pc:sldMk cId="963050143" sldId="2147481541"/>
            <ac:spMk id="11" creationId="{0C2B9CE0-5096-E07E-5686-DD3D4B30BEF6}"/>
          </ac:spMkLst>
        </pc:spChg>
        <pc:spChg chg="del">
          <ac:chgData name="Andi Voegeli" userId="2ee832ca-5703-40e1-8462-5dfd9d2d7b19" providerId="ADAL" clId="{47432962-B44B-4283-B9B7-032C0FF8D258}" dt="2024-06-09T15:44:16.374" v="1007" actId="478"/>
          <ac:spMkLst>
            <pc:docMk/>
            <pc:sldMk cId="963050143" sldId="2147481541"/>
            <ac:spMk id="12" creationId="{7EB6E96D-1DDA-D44C-AFB3-15E4DC7EFC11}"/>
          </ac:spMkLst>
        </pc:spChg>
        <pc:spChg chg="del mod">
          <ac:chgData name="Andi Voegeli" userId="2ee832ca-5703-40e1-8462-5dfd9d2d7b19" providerId="ADAL" clId="{47432962-B44B-4283-B9B7-032C0FF8D258}" dt="2024-06-09T15:44:18.223" v="1009" actId="478"/>
          <ac:spMkLst>
            <pc:docMk/>
            <pc:sldMk cId="963050143" sldId="2147481541"/>
            <ac:spMk id="13" creationId="{A042E854-A55B-C9B1-1925-CCA3CA5944D3}"/>
          </ac:spMkLst>
        </pc:spChg>
        <pc:spChg chg="del mod">
          <ac:chgData name="Andi Voegeli" userId="2ee832ca-5703-40e1-8462-5dfd9d2d7b19" providerId="ADAL" clId="{47432962-B44B-4283-B9B7-032C0FF8D258}" dt="2024-06-09T15:44:20.277" v="1011" actId="478"/>
          <ac:spMkLst>
            <pc:docMk/>
            <pc:sldMk cId="963050143" sldId="2147481541"/>
            <ac:spMk id="14" creationId="{22701F04-140B-1E84-0901-D61679306C46}"/>
          </ac:spMkLst>
        </pc:spChg>
        <pc:spChg chg="del mod">
          <ac:chgData name="Andi Voegeli" userId="2ee832ca-5703-40e1-8462-5dfd9d2d7b19" providerId="ADAL" clId="{47432962-B44B-4283-B9B7-032C0FF8D258}" dt="2024-06-09T15:44:24.403" v="1017" actId="478"/>
          <ac:spMkLst>
            <pc:docMk/>
            <pc:sldMk cId="963050143" sldId="2147481541"/>
            <ac:spMk id="16" creationId="{4C02B46F-AAD5-7050-DA29-6FEA346D68D8}"/>
          </ac:spMkLst>
        </pc:spChg>
        <pc:spChg chg="add del mod">
          <ac:chgData name="Andi Voegeli" userId="2ee832ca-5703-40e1-8462-5dfd9d2d7b19" providerId="ADAL" clId="{47432962-B44B-4283-B9B7-032C0FF8D258}" dt="2024-06-09T15:44:51.657" v="1023" actId="478"/>
          <ac:spMkLst>
            <pc:docMk/>
            <pc:sldMk cId="963050143" sldId="2147481541"/>
            <ac:spMk id="18" creationId="{FED3832D-697E-C591-853F-DE1C1D80471D}"/>
          </ac:spMkLst>
        </pc:spChg>
        <pc:spChg chg="del">
          <ac:chgData name="Andi Voegeli" userId="2ee832ca-5703-40e1-8462-5dfd9d2d7b19" providerId="ADAL" clId="{47432962-B44B-4283-B9B7-032C0FF8D258}" dt="2024-06-09T15:45:15.006" v="1035" actId="478"/>
          <ac:spMkLst>
            <pc:docMk/>
            <pc:sldMk cId="963050143" sldId="2147481541"/>
            <ac:spMk id="19" creationId="{B4A56D85-75B1-777A-F62C-5054356984C4}"/>
          </ac:spMkLst>
        </pc:spChg>
        <pc:spChg chg="mod ord">
          <ac:chgData name="Andi Voegeli" userId="2ee832ca-5703-40e1-8462-5dfd9d2d7b19" providerId="ADAL" clId="{47432962-B44B-4283-B9B7-032C0FF8D258}" dt="2024-06-09T16:36:25.391" v="2756" actId="1035"/>
          <ac:spMkLst>
            <pc:docMk/>
            <pc:sldMk cId="963050143" sldId="2147481541"/>
            <ac:spMk id="21" creationId="{BB0D32CB-DC5F-511D-BFD6-66AC61B70BC2}"/>
          </ac:spMkLst>
        </pc:spChg>
        <pc:spChg chg="del">
          <ac:chgData name="Andi Voegeli" userId="2ee832ca-5703-40e1-8462-5dfd9d2d7b19" providerId="ADAL" clId="{47432962-B44B-4283-B9B7-032C0FF8D258}" dt="2024-06-09T15:44:21.921" v="1014" actId="478"/>
          <ac:spMkLst>
            <pc:docMk/>
            <pc:sldMk cId="963050143" sldId="2147481541"/>
            <ac:spMk id="22" creationId="{F472DC8A-AE6D-9A6D-0749-F443C7D96C37}"/>
          </ac:spMkLst>
        </pc:spChg>
        <pc:spChg chg="add del mod">
          <ac:chgData name="Andi Voegeli" userId="2ee832ca-5703-40e1-8462-5dfd9d2d7b19" providerId="ADAL" clId="{47432962-B44B-4283-B9B7-032C0FF8D258}" dt="2024-06-09T15:44:58.822" v="1025" actId="478"/>
          <ac:spMkLst>
            <pc:docMk/>
            <pc:sldMk cId="963050143" sldId="2147481541"/>
            <ac:spMk id="30" creationId="{4071F552-47A7-7011-F43F-081E9B0F9319}"/>
          </ac:spMkLst>
        </pc:spChg>
        <pc:spChg chg="add mod">
          <ac:chgData name="Andi Voegeli" userId="2ee832ca-5703-40e1-8462-5dfd9d2d7b19" providerId="ADAL" clId="{47432962-B44B-4283-B9B7-032C0FF8D258}" dt="2024-06-10T13:36:13.837" v="5224" actId="20577"/>
          <ac:spMkLst>
            <pc:docMk/>
            <pc:sldMk cId="963050143" sldId="2147481541"/>
            <ac:spMk id="31" creationId="{BE903F25-EBF7-D114-311A-6D9ADDBBBF8C}"/>
          </ac:spMkLst>
        </pc:spChg>
        <pc:spChg chg="add mod">
          <ac:chgData name="Andi Voegeli" userId="2ee832ca-5703-40e1-8462-5dfd9d2d7b19" providerId="ADAL" clId="{47432962-B44B-4283-B9B7-032C0FF8D258}" dt="2024-06-09T15:44:59.208" v="1026"/>
          <ac:spMkLst>
            <pc:docMk/>
            <pc:sldMk cId="963050143" sldId="2147481541"/>
            <ac:spMk id="32" creationId="{29C37E96-A541-B501-CBA0-D3685085F4DC}"/>
          </ac:spMkLst>
        </pc:spChg>
        <pc:spChg chg="add del mod">
          <ac:chgData name="Andi Voegeli" userId="2ee832ca-5703-40e1-8462-5dfd9d2d7b19" providerId="ADAL" clId="{47432962-B44B-4283-B9B7-032C0FF8D258}" dt="2024-06-09T16:18:01.083" v="1378" actId="478"/>
          <ac:spMkLst>
            <pc:docMk/>
            <pc:sldMk cId="963050143" sldId="2147481541"/>
            <ac:spMk id="33" creationId="{F1A9B882-FAAF-91F4-27F6-B7C4A4795991}"/>
          </ac:spMkLst>
        </pc:spChg>
        <pc:spChg chg="add del mod">
          <ac:chgData name="Andi Voegeli" userId="2ee832ca-5703-40e1-8462-5dfd9d2d7b19" providerId="ADAL" clId="{47432962-B44B-4283-B9B7-032C0FF8D258}" dt="2024-06-09T16:17:58.493" v="1374" actId="478"/>
          <ac:spMkLst>
            <pc:docMk/>
            <pc:sldMk cId="963050143" sldId="2147481541"/>
            <ac:spMk id="34" creationId="{BB48A875-FCB4-0D0B-2360-C4AFD6CEFFA5}"/>
          </ac:spMkLst>
        </pc:spChg>
        <pc:spChg chg="add del mod">
          <ac:chgData name="Andi Voegeli" userId="2ee832ca-5703-40e1-8462-5dfd9d2d7b19" providerId="ADAL" clId="{47432962-B44B-4283-B9B7-032C0FF8D258}" dt="2024-06-09T16:17:28.297" v="1316" actId="478"/>
          <ac:spMkLst>
            <pc:docMk/>
            <pc:sldMk cId="963050143" sldId="2147481541"/>
            <ac:spMk id="35" creationId="{B1C4DF93-4B59-E8EE-40DF-C2C056C900BE}"/>
          </ac:spMkLst>
        </pc:spChg>
        <pc:spChg chg="add del mod">
          <ac:chgData name="Andi Voegeli" userId="2ee832ca-5703-40e1-8462-5dfd9d2d7b19" providerId="ADAL" clId="{47432962-B44B-4283-B9B7-032C0FF8D258}" dt="2024-06-09T16:16:30.517" v="1135" actId="478"/>
          <ac:spMkLst>
            <pc:docMk/>
            <pc:sldMk cId="963050143" sldId="2147481541"/>
            <ac:spMk id="36" creationId="{4B9226FA-01CC-0804-BC5C-3B161848698C}"/>
          </ac:spMkLst>
        </pc:spChg>
        <pc:spChg chg="add del mod">
          <ac:chgData name="Andi Voegeli" userId="2ee832ca-5703-40e1-8462-5dfd9d2d7b19" providerId="ADAL" clId="{47432962-B44B-4283-B9B7-032C0FF8D258}" dt="2024-06-09T16:16:31.005" v="1136" actId="478"/>
          <ac:spMkLst>
            <pc:docMk/>
            <pc:sldMk cId="963050143" sldId="2147481541"/>
            <ac:spMk id="37" creationId="{9CB6960D-41CD-A11B-A2DA-38BC5DD7D48A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38" creationId="{DBDF4907-654D-B635-974A-C366E2F01E9D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39" creationId="{036367D8-82A3-0C3F-36C3-29202FBAAC80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40" creationId="{E09C4A59-7FF5-DD87-4FFA-EAF93A4AC09C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41" creationId="{13B2FC87-12EC-21C5-7CF4-EE7F222C934C}"/>
          </ac:spMkLst>
        </pc:spChg>
        <pc:spChg chg="add del 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43" creationId="{E80E4692-9BA4-3964-8478-0FEFC678C289}"/>
          </ac:spMkLst>
        </pc:spChg>
        <pc:spChg chg="add del mod">
          <ac:chgData name="Andi Voegeli" userId="2ee832ca-5703-40e1-8462-5dfd9d2d7b19" providerId="ADAL" clId="{47432962-B44B-4283-B9B7-032C0FF8D258}" dt="2024-06-09T16:17:56.374" v="1373" actId="478"/>
          <ac:spMkLst>
            <pc:docMk/>
            <pc:sldMk cId="963050143" sldId="2147481541"/>
            <ac:spMk id="44" creationId="{512830DE-B1C3-510F-512D-B41F3087D4D6}"/>
          </ac:spMkLst>
        </pc:spChg>
        <pc:spChg chg="add 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45" creationId="{0A7C810B-D0E8-5695-0EAF-5A8911B587A4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46" creationId="{8872D593-2260-447B-E3D2-095B4A74E5B7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47" creationId="{746798C9-CCCC-0E95-5A66-22B19DC8E658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48" creationId="{4660F30C-2AC2-B413-2065-9308813E143E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49" creationId="{D9C279C5-1FC1-414B-03FB-00A14268F6EC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50" creationId="{F93D777B-DAFF-E5D9-383A-D613FD4B6C13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51" creationId="{80071E8B-7182-BD35-E390-EA2087FF0519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52" creationId="{36729348-8894-EBAB-BCE0-5DF11A2F86D2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53" creationId="{2C628BDE-B934-0DEF-C178-3E87A439150D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54" creationId="{3583301C-1BDC-1CD6-FAB8-F635E65C3DEF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55" creationId="{8F1EDD27-67FC-FA48-2C2D-187863F1F095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56" creationId="{B2205C16-CD62-895A-7BE8-5A1E2B493FDF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57" creationId="{24636694-459C-8AB7-C8E7-30E954217C72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58" creationId="{FD7EDEF4-F8BD-1F1C-CE0C-9264AA3EF7D8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59" creationId="{20592C68-4EDA-34D4-3760-5C0C49A75B3D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0" creationId="{7BA6122A-DCA9-5198-95C9-31A248DFA3AF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1" creationId="{6896CFB3-BE1A-3E88-FD84-6B030357CFD4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2" creationId="{6D7EC10B-5427-A4B4-F239-A3FCA4337E06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3" creationId="{C1BE8C97-10A9-2F7B-B60D-E3B2DA234B39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144" creationId="{45F3180D-4544-C56D-867A-3F9E3853FE9C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145" creationId="{1525D864-D803-1A08-0020-3BB4FE870BD7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147" creationId="{98ED2A34-2B16-937F-68F4-CB34FB850A9C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148" creationId="{5EEF7492-9E27-B220-EBD4-F1EF5AEF3B64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149" creationId="{38DE395F-4EB0-93F5-2CBB-06681903C40F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150" creationId="{46342D0D-C85C-3A32-FB02-C28E95789383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151" creationId="{3D7AC998-CF22-256B-9087-E3F28946D797}"/>
          </ac:spMkLst>
        </pc:spChg>
        <pc:spChg chg="add del mod">
          <ac:chgData name="Andi Voegeli" userId="2ee832ca-5703-40e1-8462-5dfd9d2d7b19" providerId="ADAL" clId="{47432962-B44B-4283-B9B7-032C0FF8D258}" dt="2024-06-09T16:16:25.926" v="1130" actId="478"/>
          <ac:spMkLst>
            <pc:docMk/>
            <pc:sldMk cId="963050143" sldId="2147481541"/>
            <ac:spMk id="6152" creationId="{EE229AB2-66B6-C1C4-3370-9B8ECDA88A85}"/>
          </ac:spMkLst>
        </pc:spChg>
        <pc:spChg chg="add del mod">
          <ac:chgData name="Andi Voegeli" userId="2ee832ca-5703-40e1-8462-5dfd9d2d7b19" providerId="ADAL" clId="{47432962-B44B-4283-B9B7-032C0FF8D258}" dt="2024-06-09T16:16:21.308" v="1125" actId="478"/>
          <ac:spMkLst>
            <pc:docMk/>
            <pc:sldMk cId="963050143" sldId="2147481541"/>
            <ac:spMk id="6153" creationId="{DBA3315D-2B6E-F7E8-237A-A2FB948D3C2C}"/>
          </ac:spMkLst>
        </pc:spChg>
        <pc:spChg chg="add del mod">
          <ac:chgData name="Andi Voegeli" userId="2ee832ca-5703-40e1-8462-5dfd9d2d7b19" providerId="ADAL" clId="{47432962-B44B-4283-B9B7-032C0FF8D258}" dt="2024-06-09T16:16:29.745" v="1134" actId="478"/>
          <ac:spMkLst>
            <pc:docMk/>
            <pc:sldMk cId="963050143" sldId="2147481541"/>
            <ac:spMk id="6154" creationId="{EDF71E97-E514-D8D5-F794-444910A5F5C3}"/>
          </ac:spMkLst>
        </pc:spChg>
        <pc:spChg chg="add del mod">
          <ac:chgData name="Andi Voegeli" userId="2ee832ca-5703-40e1-8462-5dfd9d2d7b19" providerId="ADAL" clId="{47432962-B44B-4283-B9B7-032C0FF8D258}" dt="2024-06-09T16:16:29.157" v="1133" actId="478"/>
          <ac:spMkLst>
            <pc:docMk/>
            <pc:sldMk cId="963050143" sldId="2147481541"/>
            <ac:spMk id="6155" creationId="{D5CACABD-0BA4-BA67-6170-E0812D32B278}"/>
          </ac:spMkLst>
        </pc:spChg>
        <pc:spChg chg="add del mod">
          <ac:chgData name="Andi Voegeli" userId="2ee832ca-5703-40e1-8462-5dfd9d2d7b19" providerId="ADAL" clId="{47432962-B44B-4283-B9B7-032C0FF8D258}" dt="2024-06-09T16:16:21.659" v="1126" actId="478"/>
          <ac:spMkLst>
            <pc:docMk/>
            <pc:sldMk cId="963050143" sldId="2147481541"/>
            <ac:spMk id="6156" creationId="{9BFC9CEC-E8E4-2B59-8C80-B71E36F159BC}"/>
          </ac:spMkLst>
        </pc:spChg>
        <pc:spChg chg="add del mod">
          <ac:chgData name="Andi Voegeli" userId="2ee832ca-5703-40e1-8462-5dfd9d2d7b19" providerId="ADAL" clId="{47432962-B44B-4283-B9B7-032C0FF8D258}" dt="2024-06-09T16:16:28.214" v="1132" actId="478"/>
          <ac:spMkLst>
            <pc:docMk/>
            <pc:sldMk cId="963050143" sldId="2147481541"/>
            <ac:spMk id="6157" creationId="{F46C380C-69B2-61E4-F518-DC2FC9ABD74E}"/>
          </ac:spMkLst>
        </pc:spChg>
        <pc:spChg chg="add del mod">
          <ac:chgData name="Andi Voegeli" userId="2ee832ca-5703-40e1-8462-5dfd9d2d7b19" providerId="ADAL" clId="{47432962-B44B-4283-B9B7-032C0FF8D258}" dt="2024-06-09T16:16:20.676" v="1124" actId="478"/>
          <ac:spMkLst>
            <pc:docMk/>
            <pc:sldMk cId="963050143" sldId="2147481541"/>
            <ac:spMk id="6158" creationId="{B7F3FCC9-6A93-86B1-350E-643047BB7426}"/>
          </ac:spMkLst>
        </pc:spChg>
        <pc:spChg chg="add del mod">
          <ac:chgData name="Andi Voegeli" userId="2ee832ca-5703-40e1-8462-5dfd9d2d7b19" providerId="ADAL" clId="{47432962-B44B-4283-B9B7-032C0FF8D258}" dt="2024-06-09T16:16:19.393" v="1122" actId="478"/>
          <ac:spMkLst>
            <pc:docMk/>
            <pc:sldMk cId="963050143" sldId="2147481541"/>
            <ac:spMk id="6159" creationId="{03C7C392-9D71-5DB6-EC81-FCD44DB9ADDD}"/>
          </ac:spMkLst>
        </pc:spChg>
        <pc:spChg chg="add del mod">
          <ac:chgData name="Andi Voegeli" userId="2ee832ca-5703-40e1-8462-5dfd9d2d7b19" providerId="ADAL" clId="{47432962-B44B-4283-B9B7-032C0FF8D258}" dt="2024-06-09T16:16:27.253" v="1131" actId="478"/>
          <ac:spMkLst>
            <pc:docMk/>
            <pc:sldMk cId="963050143" sldId="2147481541"/>
            <ac:spMk id="6160" creationId="{D5E078E4-B0F6-8062-6168-E7CA15C82086}"/>
          </ac:spMkLst>
        </pc:spChg>
        <pc:spChg chg="add del mod">
          <ac:chgData name="Andi Voegeli" userId="2ee832ca-5703-40e1-8462-5dfd9d2d7b19" providerId="ADAL" clId="{47432962-B44B-4283-B9B7-032C0FF8D258}" dt="2024-06-09T16:16:20.129" v="1123" actId="478"/>
          <ac:spMkLst>
            <pc:docMk/>
            <pc:sldMk cId="963050143" sldId="2147481541"/>
            <ac:spMk id="6161" creationId="{6834848F-9095-6F48-90E3-B3722B044855}"/>
          </ac:spMkLst>
        </pc:spChg>
        <pc:spChg chg="add del mod">
          <ac:chgData name="Andi Voegeli" userId="2ee832ca-5703-40e1-8462-5dfd9d2d7b19" providerId="ADAL" clId="{47432962-B44B-4283-B9B7-032C0FF8D258}" dt="2024-06-09T16:16:22.260" v="1127" actId="478"/>
          <ac:spMkLst>
            <pc:docMk/>
            <pc:sldMk cId="963050143" sldId="2147481541"/>
            <ac:spMk id="6162" creationId="{ED6F2B5B-5376-3290-4B47-108D931431EC}"/>
          </ac:spMkLst>
        </pc:spChg>
        <pc:spChg chg="add del mod">
          <ac:chgData name="Andi Voegeli" userId="2ee832ca-5703-40e1-8462-5dfd9d2d7b19" providerId="ADAL" clId="{47432962-B44B-4283-B9B7-032C0FF8D258}" dt="2024-06-09T16:17:59.408" v="1375" actId="478"/>
          <ac:spMkLst>
            <pc:docMk/>
            <pc:sldMk cId="963050143" sldId="2147481541"/>
            <ac:spMk id="6163" creationId="{B08A94FB-BB1E-8732-9805-84ED9D2B5282}"/>
          </ac:spMkLst>
        </pc:spChg>
        <pc:spChg chg="add del mod">
          <ac:chgData name="Andi Voegeli" userId="2ee832ca-5703-40e1-8462-5dfd9d2d7b19" providerId="ADAL" clId="{47432962-B44B-4283-B9B7-032C0FF8D258}" dt="2024-06-09T16:18:00.570" v="1377" actId="478"/>
          <ac:spMkLst>
            <pc:docMk/>
            <pc:sldMk cId="963050143" sldId="2147481541"/>
            <ac:spMk id="6164" creationId="{7539C95A-1B89-FE09-83FE-CBB34DDEE73D}"/>
          </ac:spMkLst>
        </pc:spChg>
        <pc:spChg chg="add del mod">
          <ac:chgData name="Andi Voegeli" userId="2ee832ca-5703-40e1-8462-5dfd9d2d7b19" providerId="ADAL" clId="{47432962-B44B-4283-B9B7-032C0FF8D258}" dt="2024-06-09T16:18:00.050" v="1376" actId="478"/>
          <ac:spMkLst>
            <pc:docMk/>
            <pc:sldMk cId="963050143" sldId="2147481541"/>
            <ac:spMk id="6165" creationId="{1F34595F-1BD5-0F01-41B2-461385D4D98B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66" creationId="{0FB962BA-029B-E20E-15E7-8327BB41CB6D}"/>
          </ac:spMkLst>
        </pc:spChg>
        <pc:spChg chg="add del mod">
          <ac:chgData name="Andi Voegeli" userId="2ee832ca-5703-40e1-8462-5dfd9d2d7b19" providerId="ADAL" clId="{47432962-B44B-4283-B9B7-032C0FF8D258}" dt="2024-06-09T16:14:49.759" v="1107" actId="478"/>
          <ac:spMkLst>
            <pc:docMk/>
            <pc:sldMk cId="963050143" sldId="2147481541"/>
            <ac:spMk id="6168" creationId="{6F391C6D-584E-3D1D-ECE0-7D1D3DF40B8D}"/>
          </ac:spMkLst>
        </pc:spChg>
        <pc:spChg chg="add del mod">
          <ac:chgData name="Andi Voegeli" userId="2ee832ca-5703-40e1-8462-5dfd9d2d7b19" providerId="ADAL" clId="{47432962-B44B-4283-B9B7-032C0FF8D258}" dt="2024-06-09T16:17:25.851" v="1315" actId="478"/>
          <ac:spMkLst>
            <pc:docMk/>
            <pc:sldMk cId="963050143" sldId="2147481541"/>
            <ac:spMk id="6169" creationId="{700D66E3-5645-A0C3-1FC1-B64564BE3FDF}"/>
          </ac:spMkLst>
        </pc:spChg>
        <pc:spChg chg="add 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170" creationId="{868E8780-15A4-32B0-6D3C-E3D57E5A6554}"/>
          </ac:spMkLst>
        </pc:spChg>
        <pc:spChg chg="add del mod">
          <ac:chgData name="Andi Voegeli" userId="2ee832ca-5703-40e1-8462-5dfd9d2d7b19" providerId="ADAL" clId="{47432962-B44B-4283-B9B7-032C0FF8D258}" dt="2024-06-09T16:18:03.798" v="1379" actId="478"/>
          <ac:spMkLst>
            <pc:docMk/>
            <pc:sldMk cId="963050143" sldId="2147481541"/>
            <ac:spMk id="6171" creationId="{CECA0D25-14CF-1035-D807-01B3EF7275BF}"/>
          </ac:spMkLst>
        </pc:spChg>
        <pc:spChg chg="add 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172" creationId="{DE9CA3E6-E93C-F6D0-3FB0-17E68C947743}"/>
          </ac:spMkLst>
        </pc:spChg>
        <pc:spChg chg="add 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173" creationId="{E5658879-8F7D-6430-7502-8C57A3EF7C6B}"/>
          </ac:spMkLst>
        </pc:spChg>
        <pc:spChg chg="add mod">
          <ac:chgData name="Andi Voegeli" userId="2ee832ca-5703-40e1-8462-5dfd9d2d7b19" providerId="ADAL" clId="{47432962-B44B-4283-B9B7-032C0FF8D258}" dt="2024-06-09T17:13:51.961" v="3939" actId="1036"/>
          <ac:spMkLst>
            <pc:docMk/>
            <pc:sldMk cId="963050143" sldId="2147481541"/>
            <ac:spMk id="6174" creationId="{5E4AF72A-037C-90EB-F510-E2F159681819}"/>
          </ac:spMkLst>
        </pc:spChg>
        <pc:spChg chg="add mod">
          <ac:chgData name="Andi Voegeli" userId="2ee832ca-5703-40e1-8462-5dfd9d2d7b19" providerId="ADAL" clId="{47432962-B44B-4283-B9B7-032C0FF8D258}" dt="2024-06-09T16:38:59.929" v="2784" actId="1037"/>
          <ac:spMkLst>
            <pc:docMk/>
            <pc:sldMk cId="963050143" sldId="2147481541"/>
            <ac:spMk id="6175" creationId="{0FDF15BF-5A8D-FA2D-59EA-2F3342561613}"/>
          </ac:spMkLst>
        </pc:spChg>
        <pc:spChg chg="add mod">
          <ac:chgData name="Andi Voegeli" userId="2ee832ca-5703-40e1-8462-5dfd9d2d7b19" providerId="ADAL" clId="{47432962-B44B-4283-B9B7-032C0FF8D258}" dt="2024-06-09T16:39:16.782" v="2802" actId="1037"/>
          <ac:spMkLst>
            <pc:docMk/>
            <pc:sldMk cId="963050143" sldId="2147481541"/>
            <ac:spMk id="6176" creationId="{CF418DBC-0DCD-EDA6-53AE-85409C4D52CB}"/>
          </ac:spMkLst>
        </pc:spChg>
        <pc:spChg chg="add mod">
          <ac:chgData name="Andi Voegeli" userId="2ee832ca-5703-40e1-8462-5dfd9d2d7b19" providerId="ADAL" clId="{47432962-B44B-4283-B9B7-032C0FF8D258}" dt="2024-06-09T16:39:08.562" v="2791" actId="1035"/>
          <ac:spMkLst>
            <pc:docMk/>
            <pc:sldMk cId="963050143" sldId="2147481541"/>
            <ac:spMk id="6177" creationId="{DAFF8686-64B6-0044-190F-30531F353ED5}"/>
          </ac:spMkLst>
        </pc:spChg>
        <pc:spChg chg="add del mod">
          <ac:chgData name="Andi Voegeli" userId="2ee832ca-5703-40e1-8462-5dfd9d2d7b19" providerId="ADAL" clId="{47432962-B44B-4283-B9B7-032C0FF8D258}" dt="2024-06-09T16:35:11.802" v="2703" actId="478"/>
          <ac:spMkLst>
            <pc:docMk/>
            <pc:sldMk cId="963050143" sldId="2147481541"/>
            <ac:spMk id="6178" creationId="{44231B42-0110-8627-E301-F46327808C14}"/>
          </ac:spMkLst>
        </pc:spChg>
        <pc:spChg chg="add mod">
          <ac:chgData name="Andi Voegeli" userId="2ee832ca-5703-40e1-8462-5dfd9d2d7b19" providerId="ADAL" clId="{47432962-B44B-4283-B9B7-032C0FF8D258}" dt="2024-06-09T16:32:47.012" v="2604" actId="1076"/>
          <ac:spMkLst>
            <pc:docMk/>
            <pc:sldMk cId="963050143" sldId="2147481541"/>
            <ac:spMk id="6179" creationId="{E9BE7C73-F925-07EE-84A1-12362141F1D6}"/>
          </ac:spMkLst>
        </pc:spChg>
        <pc:spChg chg="add del mod">
          <ac:chgData name="Andi Voegeli" userId="2ee832ca-5703-40e1-8462-5dfd9d2d7b19" providerId="ADAL" clId="{47432962-B44B-4283-B9B7-032C0FF8D258}" dt="2024-06-09T16:23:28.405" v="1661" actId="478"/>
          <ac:spMkLst>
            <pc:docMk/>
            <pc:sldMk cId="963050143" sldId="2147481541"/>
            <ac:spMk id="6180" creationId="{8BEAED6C-FE1E-C0F4-20D2-FDAD8C58E542}"/>
          </ac:spMkLst>
        </pc:spChg>
        <pc:spChg chg="add del mod">
          <ac:chgData name="Andi Voegeli" userId="2ee832ca-5703-40e1-8462-5dfd9d2d7b19" providerId="ADAL" clId="{47432962-B44B-4283-B9B7-032C0FF8D258}" dt="2024-06-09T16:27:31.295" v="2049" actId="478"/>
          <ac:spMkLst>
            <pc:docMk/>
            <pc:sldMk cId="963050143" sldId="2147481541"/>
            <ac:spMk id="6181" creationId="{E2000D6E-D997-DFA1-A0F9-460320F2A59A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83" creationId="{3920709E-28A1-EF38-C1FA-A79CA7580304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84" creationId="{69510C94-20DC-9008-810D-86B22A343B62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85" creationId="{9103D3BC-9558-B94F-B7FE-F67155A4C63A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86" creationId="{312CAC52-C647-D388-A4A3-DBF074852A26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87" creationId="{A0A2578A-70E0-6393-E741-A3DA3232E83D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88" creationId="{10BD4C7A-73B2-BA76-2350-A32DA142F76D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89" creationId="{67B43C61-D173-DCCE-A6CC-219B6505BD0D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90" creationId="{ADC9DB57-5881-B336-82BF-18D7BC018320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91" creationId="{FAE9836F-66C5-67A0-0D4A-DF39D6F81D5A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92" creationId="{E673B1F8-AD51-B64A-5678-8AD58682F576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93" creationId="{C3395833-5921-FDB2-CF2C-3F720D16A896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94" creationId="{71651A60-0184-C78C-5498-0F43C23BB852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95" creationId="{5C369729-1E41-F7A5-B213-ECF8D90E70B5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96" creationId="{2439C3CA-B394-4421-B6D6-730CDE3DD76B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97" creationId="{9D1EC2A6-FEF8-BD0D-10EC-35C33E5EC193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98" creationId="{A6417F3F-850F-E9A0-46C7-69869018422A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199" creationId="{038216D4-6E4F-02BC-3E28-9A7BAC4F9586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00" creationId="{C8A60F8E-56E1-14C9-98AC-572AD173FBB1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01" creationId="{6C0C77D1-AB53-ECA8-C59F-D905F593D96D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02" creationId="{E52E26F0-7D97-4589-A8D7-1E74C56B3845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03" creationId="{B03E46C3-9A4A-5447-9BE9-2FB285D172A9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04" creationId="{E0F78BE8-3929-82D3-2049-C929772B7DC0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05" creationId="{11CCC652-9F59-7D6E-FC6C-66063907F550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06" creationId="{C873E35B-7FB7-95B6-A16B-0FC015A803C0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07" creationId="{198ACC4F-A7A5-3BC0-D902-497A37745BE7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08" creationId="{25484988-71E1-95B9-1A01-1D6414565568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09" creationId="{B44E755A-85F7-058B-9820-42A515BC2D36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10" creationId="{60205A33-6B46-B30A-89C2-2A368627731D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11" creationId="{3CDDDD15-48AE-4653-C288-6BB2FF6D0C16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12" creationId="{D2870D8D-C5D4-98B8-3E13-74FF13B66345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13" creationId="{ACF8B1CE-3925-E0E2-986C-CD3F338127C3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14" creationId="{AC05FFFA-16E9-BA28-C7FD-5A003CDCD360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15" creationId="{8D414E62-A807-204B-D002-6E0372CCF6E7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16" creationId="{998E76EF-54F2-152B-9615-80EBE5C3E9DB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17" creationId="{5FAA5337-4A13-8F23-240D-77FF1AB53217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18" creationId="{0ABB2BC4-DDC4-192C-6E29-C50720B8876A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19" creationId="{BE73B205-1E21-C82B-13D0-1818DB48BEA2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20" creationId="{CDB0F445-8B7B-022C-874C-4A071EEB4865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21" creationId="{A02BD1A8-A443-625C-34C6-7FF47FA20780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22" creationId="{969F0BC3-E4ED-7506-0D84-BD5F90A99C70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23" creationId="{AF9ADB64-8F31-AEA2-455F-282E42BBFBB1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24" creationId="{C361C055-1692-7F62-D411-3FCE6A019320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25" creationId="{9A6ED050-06E7-BBD2-BEB0-6E3E6FED7C34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26" creationId="{D0C31172-F665-CE69-4AC5-75497BF8BEDF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27" creationId="{AA25A6D0-A5B6-4428-CF7F-C9167C98F931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28" creationId="{9C92E4F4-D0AC-2712-18D0-FD50B01248E3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29" creationId="{52DFFA5E-2141-4133-6A51-68A0F625DC0A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30" creationId="{E0A75247-3664-64E2-B8C7-480CD8DFDF57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31" creationId="{D48FFC01-3B76-F548-82C3-D7FFC8E75A07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32" creationId="{D03A5499-05C5-52D8-434F-8C666FC939F5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33" creationId="{A989EB6A-0B81-DBE7-A500-20FB53CBBD3C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34" creationId="{1E94A54F-DCE4-1294-EB42-97CE7898B7A1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35" creationId="{7D4B945A-6C60-7436-4231-42E4D2190855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36" creationId="{E6962CB7-1AA5-E835-63C9-ADFA7CF1C2FB}"/>
          </ac:spMkLst>
        </pc:spChg>
        <pc:spChg chg="add mod">
          <ac:chgData name="Andi Voegeli" userId="2ee832ca-5703-40e1-8462-5dfd9d2d7b19" providerId="ADAL" clId="{47432962-B44B-4283-B9B7-032C0FF8D258}" dt="2024-06-09T16:30:48.947" v="2331" actId="1035"/>
          <ac:spMkLst>
            <pc:docMk/>
            <pc:sldMk cId="963050143" sldId="2147481541"/>
            <ac:spMk id="6237" creationId="{769A0A83-A2CE-E7F6-3DC0-69FE0270B1D5}"/>
          </ac:spMkLst>
        </pc:spChg>
        <pc:spChg chg="add del mod">
          <ac:chgData name="Andi Voegeli" userId="2ee832ca-5703-40e1-8462-5dfd9d2d7b19" providerId="ADAL" clId="{47432962-B44B-4283-B9B7-032C0FF8D258}" dt="2024-06-09T16:33:10.065" v="2652" actId="478"/>
          <ac:spMkLst>
            <pc:docMk/>
            <pc:sldMk cId="963050143" sldId="2147481541"/>
            <ac:spMk id="6238" creationId="{D8C4D721-EA48-789F-59EE-6A1E9FE97FE8}"/>
          </ac:spMkLst>
        </pc:spChg>
        <pc:spChg chg="add del mod">
          <ac:chgData name="Andi Voegeli" userId="2ee832ca-5703-40e1-8462-5dfd9d2d7b19" providerId="ADAL" clId="{47432962-B44B-4283-B9B7-032C0FF8D258}" dt="2024-06-10T13:35:39.869" v="5223" actId="478"/>
          <ac:spMkLst>
            <pc:docMk/>
            <pc:sldMk cId="963050143" sldId="2147481541"/>
            <ac:spMk id="6239" creationId="{156798E4-1B8E-7DDF-28EA-77772F30680D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41" creationId="{F3FF4DE1-0933-676D-23A5-ACAD64396BA4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42" creationId="{E94251F3-D730-FDCD-87BB-4577350CD818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43" creationId="{5CF62E7F-C670-45B2-0D3B-012526CA9316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44" creationId="{476E19DD-D174-EBFF-B964-C60A6F690D09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45" creationId="{DDDD2101-4790-9391-F662-35C8F95DAE13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46" creationId="{6ADA231E-6D49-05A3-72E0-9DB58DBBD392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47" creationId="{D4C6DB3E-9316-48EA-7F37-895D3116AA3B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48" creationId="{AE7253C7-495C-73BB-CA48-C261DB77CAD9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49" creationId="{E42A5E14-EA93-CED2-F48E-8DC6BE6CDFFF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50" creationId="{D3858779-7335-F944-A3F1-8D9D369671EF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51" creationId="{A365D8D8-CF02-2E0B-67AA-039C8AEC1400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52" creationId="{477E721A-DD29-2A36-892A-A1F60D4C76CE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53" creationId="{1F6FCEEA-1E20-C288-706B-2A4A6B1B6393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54" creationId="{B24A390C-EE43-1B00-0D0F-E685D11554AE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55" creationId="{7853C081-012E-70CC-864E-0FDC9BA64708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56" creationId="{281B2521-C4B3-FAFB-7A95-968E84A1B9C2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57" creationId="{646868A9-D312-A651-C18A-DADEFB79AFA1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58" creationId="{AC893445-66B9-57D7-4414-2FC39C8EC520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59" creationId="{747CD58C-5B47-21AA-DD22-8C044F32D165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60" creationId="{7548EC26-E93A-18FB-67D1-9706467BCB8F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61" creationId="{18A550CB-300A-4576-9B96-6495855D1C03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62" creationId="{C071BF98-FD2E-F699-194A-A7DA8BDF635E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63" creationId="{8A3EF710-9770-5C55-F4DF-3BEADA4215EB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64" creationId="{DCABCA7E-1BBE-B452-A020-9BFF3D33E967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65" creationId="{BAD9B8C2-9DFF-768F-31D9-C050714EB4B1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66" creationId="{F437576D-0AF2-65F2-59CE-59AB6F79CDD1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67" creationId="{7DD8FA83-99A8-1ACA-C0F5-7CF71F12314F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68" creationId="{273D82A9-A3FC-9D97-2D5F-B804E8919964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69" creationId="{C3A43F58-FD93-05F7-8B42-7F295412A6A9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70" creationId="{650AB5A5-2294-5E29-D81D-3C4B90A22822}"/>
          </ac:spMkLst>
        </pc:spChg>
        <pc:spChg chg="add mod or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71" creationId="{19FF8968-77DA-FE9A-DFC8-07009A4C98B4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73" creationId="{3629B617-5C15-42B9-29A7-521602C36C03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74" creationId="{7B8818BA-30AE-658A-622B-665B7DED73C4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75" creationId="{B5AFB602-781B-0A3C-38D2-CFD7AA9DE9CD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76" creationId="{FF7AF5EC-4DAF-786B-CC27-0AF2E8C21BE5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77" creationId="{E5F48BB0-C9DB-902B-4FF6-2A6D2C96063E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78" creationId="{699548AA-3C2B-DA30-8EF0-1909AEF04D00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79" creationId="{0D51249A-8575-35A0-9703-158B4DDA0CCE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80" creationId="{C36809EB-9CC5-EBEA-9DD8-6388B786E9F5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81" creationId="{68EC1D87-5418-C97B-1512-27CA8337C9D8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82" creationId="{83B42E72-AD2B-D50C-B62E-E5502A10D7E0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83" creationId="{916342C4-BF56-FD96-A5D6-B0B8AD063300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84" creationId="{DC541070-3B05-446F-D3C7-691516ABCEDC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85" creationId="{3AF64D21-0210-BCCE-3702-6B7D0D567B94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86" creationId="{C4E63BE9-8065-A34F-248B-346F679AFE65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87" creationId="{812F566E-160C-7A62-22F8-CECB886D87EE}"/>
          </ac:spMkLst>
        </pc:spChg>
        <pc:spChg chg="add 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88" creationId="{18C660A4-C9A1-6914-D782-9EC98BE7A3ED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90" creationId="{918A1DF5-E775-FEA7-2624-B061B4F656AB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91" creationId="{F637137B-FA26-5570-EE37-9FD750BBB321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92" creationId="{3A5F5B0B-46D3-39AE-77BE-5827766856E0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93" creationId="{FDF44656-7C10-E594-C615-13B4BC98835A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94" creationId="{4FC2BC6E-5151-6270-A02B-CCA6B7B15DEE}"/>
          </ac:spMkLst>
        </pc:spChg>
        <pc:spChg chg="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95" creationId="{00D643B3-05A7-16D8-8F7C-A6903E8CD027}"/>
          </ac:spMkLst>
        </pc:spChg>
        <pc:spChg chg="mod">
          <ac:chgData name="Andi Voegeli" userId="2ee832ca-5703-40e1-8462-5dfd9d2d7b19" providerId="ADAL" clId="{47432962-B44B-4283-B9B7-032C0FF8D258}" dt="2024-06-09T16:38:52.235" v="2773" actId="1035"/>
          <ac:spMkLst>
            <pc:docMk/>
            <pc:sldMk cId="963050143" sldId="2147481541"/>
            <ac:spMk id="6296" creationId="{17D7816D-12F6-733A-7F8F-4E32E076EC6C}"/>
          </ac:spMkLst>
        </pc:spChg>
        <pc:spChg chg="add mod">
          <ac:chgData name="Andi Voegeli" userId="2ee832ca-5703-40e1-8462-5dfd9d2d7b19" providerId="ADAL" clId="{47432962-B44B-4283-B9B7-032C0FF8D258}" dt="2024-06-09T16:36:08.148" v="2727" actId="1037"/>
          <ac:spMkLst>
            <pc:docMk/>
            <pc:sldMk cId="963050143" sldId="2147481541"/>
            <ac:spMk id="6298" creationId="{DA17C721-C812-5018-DBFE-4430E9016003}"/>
          </ac:spMkLst>
        </pc:spChg>
        <pc:spChg chg="add mod">
          <ac:chgData name="Andi Voegeli" userId="2ee832ca-5703-40e1-8462-5dfd9d2d7b19" providerId="ADAL" clId="{47432962-B44B-4283-B9B7-032C0FF8D258}" dt="2024-06-09T16:24:12.685" v="1668"/>
          <ac:spMkLst>
            <pc:docMk/>
            <pc:sldMk cId="963050143" sldId="2147481541"/>
            <ac:spMk id="6299" creationId="{824105F9-9B06-38FA-0DF0-E8D5DA7284EE}"/>
          </ac:spMkLst>
        </pc:spChg>
        <pc:spChg chg="add mod">
          <ac:chgData name="Andi Voegeli" userId="2ee832ca-5703-40e1-8462-5dfd9d2d7b19" providerId="ADAL" clId="{47432962-B44B-4283-B9B7-032C0FF8D258}" dt="2024-06-09T16:31:01.725" v="2333" actId="1076"/>
          <ac:spMkLst>
            <pc:docMk/>
            <pc:sldMk cId="963050143" sldId="2147481541"/>
            <ac:spMk id="6300" creationId="{1847C255-B2B1-D927-5C9E-75DBE7393536}"/>
          </ac:spMkLst>
        </pc:spChg>
        <pc:spChg chg="add mod">
          <ac:chgData name="Andi Voegeli" userId="2ee832ca-5703-40e1-8462-5dfd9d2d7b19" providerId="ADAL" clId="{47432962-B44B-4283-B9B7-032C0FF8D258}" dt="2024-06-09T16:32:54.450" v="2641" actId="1038"/>
          <ac:spMkLst>
            <pc:docMk/>
            <pc:sldMk cId="963050143" sldId="2147481541"/>
            <ac:spMk id="6301" creationId="{C66EF27B-0188-CF07-96E5-CD81FAA5CB52}"/>
          </ac:spMkLst>
        </pc:spChg>
        <pc:spChg chg="add del mod">
          <ac:chgData name="Andi Voegeli" userId="2ee832ca-5703-40e1-8462-5dfd9d2d7b19" providerId="ADAL" clId="{47432962-B44B-4283-B9B7-032C0FF8D258}" dt="2024-06-09T16:36:12.364" v="2728" actId="478"/>
          <ac:spMkLst>
            <pc:docMk/>
            <pc:sldMk cId="963050143" sldId="2147481541"/>
            <ac:spMk id="6304" creationId="{2118CD65-04A7-61C0-5E11-2A0BE091F70D}"/>
          </ac:spMkLst>
        </pc:spChg>
        <pc:spChg chg="add del mod">
          <ac:chgData name="Andi Voegeli" userId="2ee832ca-5703-40e1-8462-5dfd9d2d7b19" providerId="ADAL" clId="{47432962-B44B-4283-B9B7-032C0FF8D258}" dt="2024-06-09T16:35:43.751" v="2709" actId="478"/>
          <ac:spMkLst>
            <pc:docMk/>
            <pc:sldMk cId="963050143" sldId="2147481541"/>
            <ac:spMk id="6305" creationId="{FD84DF78-BBD4-4577-503B-B06AEC6850AD}"/>
          </ac:spMkLst>
        </pc:spChg>
        <pc:spChg chg="add mod">
          <ac:chgData name="Andi Voegeli" userId="2ee832ca-5703-40e1-8462-5dfd9d2d7b19" providerId="ADAL" clId="{47432962-B44B-4283-B9B7-032C0FF8D258}" dt="2024-06-09T16:33:01.686" v="2651" actId="1036"/>
          <ac:spMkLst>
            <pc:docMk/>
            <pc:sldMk cId="963050143" sldId="2147481541"/>
            <ac:spMk id="6306" creationId="{994DB0E8-131F-A30C-2F1B-68B238EE3340}"/>
          </ac:spMkLst>
        </pc:spChg>
        <pc:spChg chg="add mod">
          <ac:chgData name="Andi Voegeli" userId="2ee832ca-5703-40e1-8462-5dfd9d2d7b19" providerId="ADAL" clId="{47432962-B44B-4283-B9B7-032C0FF8D258}" dt="2024-06-09T17:45:23.161" v="4875" actId="20577"/>
          <ac:spMkLst>
            <pc:docMk/>
            <pc:sldMk cId="963050143" sldId="2147481541"/>
            <ac:spMk id="6307" creationId="{A118C94E-2F92-ACF2-9226-28C366A0926E}"/>
          </ac:spMkLst>
        </pc:spChg>
        <pc:grpChg chg="add mod">
          <ac:chgData name="Andi Voegeli" userId="2ee832ca-5703-40e1-8462-5dfd9d2d7b19" providerId="ADAL" clId="{47432962-B44B-4283-B9B7-032C0FF8D258}" dt="2024-06-09T16:36:08.148" v="2727" actId="1037"/>
          <ac:grpSpMkLst>
            <pc:docMk/>
            <pc:sldMk cId="963050143" sldId="2147481541"/>
            <ac:grpSpMk id="6240" creationId="{8357DC19-5E20-AB7D-5F2D-2FCC914DA903}"/>
          </ac:grpSpMkLst>
        </pc:grpChg>
        <pc:grpChg chg="add mod">
          <ac:chgData name="Andi Voegeli" userId="2ee832ca-5703-40e1-8462-5dfd9d2d7b19" providerId="ADAL" clId="{47432962-B44B-4283-B9B7-032C0FF8D258}" dt="2024-06-09T16:36:08.148" v="2727" actId="1037"/>
          <ac:grpSpMkLst>
            <pc:docMk/>
            <pc:sldMk cId="963050143" sldId="2147481541"/>
            <ac:grpSpMk id="6272" creationId="{EAA7B2B9-830A-5251-2D4C-550F1D95D5CD}"/>
          </ac:grpSpMkLst>
        </pc:grpChg>
        <pc:grpChg chg="add mod">
          <ac:chgData name="Andi Voegeli" userId="2ee832ca-5703-40e1-8462-5dfd9d2d7b19" providerId="ADAL" clId="{47432962-B44B-4283-B9B7-032C0FF8D258}" dt="2024-06-09T16:36:08.148" v="2727" actId="1037"/>
          <ac:grpSpMkLst>
            <pc:docMk/>
            <pc:sldMk cId="963050143" sldId="2147481541"/>
            <ac:grpSpMk id="6289" creationId="{70598C1F-E447-B342-28B0-C11960A8EFAD}"/>
          </ac:grpSpMkLst>
        </pc:grpChg>
        <pc:grpChg chg="add mod">
          <ac:chgData name="Andi Voegeli" userId="2ee832ca-5703-40e1-8462-5dfd9d2d7b19" providerId="ADAL" clId="{47432962-B44B-4283-B9B7-032C0FF8D258}" dt="2024-06-09T16:36:08.148" v="2727" actId="1037"/>
          <ac:grpSpMkLst>
            <pc:docMk/>
            <pc:sldMk cId="963050143" sldId="2147481541"/>
            <ac:grpSpMk id="6297" creationId="{8FFAE67A-17FB-A0D4-3FA8-55B10DF0AB71}"/>
          </ac:grpSpMkLst>
        </pc:grpChg>
        <pc:grpChg chg="add mod">
          <ac:chgData name="Andi Voegeli" userId="2ee832ca-5703-40e1-8462-5dfd9d2d7b19" providerId="ADAL" clId="{47432962-B44B-4283-B9B7-032C0FF8D258}" dt="2024-06-09T16:30:03.713" v="2229" actId="164"/>
          <ac:grpSpMkLst>
            <pc:docMk/>
            <pc:sldMk cId="963050143" sldId="2147481541"/>
            <ac:grpSpMk id="6302" creationId="{A07A8D4B-55F1-CA2E-4FB4-93E1060AAC25}"/>
          </ac:grpSpMkLst>
        </pc:grpChg>
        <pc:grpChg chg="add mod">
          <ac:chgData name="Andi Voegeli" userId="2ee832ca-5703-40e1-8462-5dfd9d2d7b19" providerId="ADAL" clId="{47432962-B44B-4283-B9B7-032C0FF8D258}" dt="2024-06-09T16:36:08.148" v="2727" actId="1037"/>
          <ac:grpSpMkLst>
            <pc:docMk/>
            <pc:sldMk cId="963050143" sldId="2147481541"/>
            <ac:grpSpMk id="6303" creationId="{6DD6A1DF-0834-45ED-7B4B-540BE1442994}"/>
          </ac:grpSpMkLst>
        </pc:grpChg>
        <pc:graphicFrameChg chg="del">
          <ac:chgData name="Andi Voegeli" userId="2ee832ca-5703-40e1-8462-5dfd9d2d7b19" providerId="ADAL" clId="{47432962-B44B-4283-B9B7-032C0FF8D258}" dt="2024-06-09T15:44:12.887" v="1004" actId="478"/>
          <ac:graphicFrameMkLst>
            <pc:docMk/>
            <pc:sldMk cId="963050143" sldId="2147481541"/>
            <ac:graphicFrameMk id="9" creationId="{987C43DA-BE4F-CC30-1FE6-BDA10DFE49D1}"/>
          </ac:graphicFrameMkLst>
        </pc:graphicFrameChg>
        <pc:graphicFrameChg chg="del modGraphic">
          <ac:chgData name="Andi Voegeli" userId="2ee832ca-5703-40e1-8462-5dfd9d2d7b19" providerId="ADAL" clId="{47432962-B44B-4283-B9B7-032C0FF8D258}" dt="2024-06-09T15:44:26.872" v="1018" actId="478"/>
          <ac:graphicFrameMkLst>
            <pc:docMk/>
            <pc:sldMk cId="963050143" sldId="2147481541"/>
            <ac:graphicFrameMk id="15" creationId="{80E0CF86-77E8-D17C-9E19-8C4D0D1B83CF}"/>
          </ac:graphicFrameMkLst>
        </pc:graphicFrameChg>
        <pc:graphicFrameChg chg="add del mod">
          <ac:chgData name="Andi Voegeli" userId="2ee832ca-5703-40e1-8462-5dfd9d2d7b19" providerId="ADAL" clId="{47432962-B44B-4283-B9B7-032C0FF8D258}" dt="2024-06-09T16:15:00.147" v="1108" actId="478"/>
          <ac:graphicFrameMkLst>
            <pc:docMk/>
            <pc:sldMk cId="963050143" sldId="2147481541"/>
            <ac:graphicFrameMk id="42" creationId="{8EE8EF28-911F-F8EE-896D-9601A8B398EE}"/>
          </ac:graphicFrameMkLst>
        </pc:graphicFrameChg>
        <pc:graphicFrameChg chg="add mod">
          <ac:chgData name="Andi Voegeli" userId="2ee832ca-5703-40e1-8462-5dfd9d2d7b19" providerId="ADAL" clId="{47432962-B44B-4283-B9B7-032C0FF8D258}" dt="2024-06-09T16:30:48.947" v="2331" actId="1035"/>
          <ac:graphicFrameMkLst>
            <pc:docMk/>
            <pc:sldMk cId="963050143" sldId="2147481541"/>
            <ac:graphicFrameMk id="6182" creationId="{304E2B8A-A43F-E672-D81D-6B34B27433F4}"/>
          </ac:graphicFrameMkLst>
        </pc:graphicFrameChg>
        <pc:picChg chg="del">
          <ac:chgData name="Andi Voegeli" userId="2ee832ca-5703-40e1-8462-5dfd9d2d7b19" providerId="ADAL" clId="{47432962-B44B-4283-B9B7-032C0FF8D258}" dt="2024-06-09T15:45:12.974" v="1034" actId="478"/>
          <ac:picMkLst>
            <pc:docMk/>
            <pc:sldMk cId="963050143" sldId="2147481541"/>
            <ac:picMk id="20" creationId="{0D90F307-B331-51EA-8F2B-CF16E0D484E3}"/>
          </ac:picMkLst>
        </pc:picChg>
        <pc:picChg chg="del">
          <ac:chgData name="Andi Voegeli" userId="2ee832ca-5703-40e1-8462-5dfd9d2d7b19" providerId="ADAL" clId="{47432962-B44B-4283-B9B7-032C0FF8D258}" dt="2024-06-09T15:45:07.395" v="1027" actId="478"/>
          <ac:picMkLst>
            <pc:docMk/>
            <pc:sldMk cId="963050143" sldId="2147481541"/>
            <ac:picMk id="23" creationId="{0698665E-0C36-4A43-636B-BBF8E7EED390}"/>
          </ac:picMkLst>
        </pc:picChg>
        <pc:picChg chg="del">
          <ac:chgData name="Andi Voegeli" userId="2ee832ca-5703-40e1-8462-5dfd9d2d7b19" providerId="ADAL" clId="{47432962-B44B-4283-B9B7-032C0FF8D258}" dt="2024-06-09T15:45:10.133" v="1029" actId="478"/>
          <ac:picMkLst>
            <pc:docMk/>
            <pc:sldMk cId="963050143" sldId="2147481541"/>
            <ac:picMk id="24" creationId="{5AF4B7D8-B084-0436-46F4-85F8E869E41A}"/>
          </ac:picMkLst>
        </pc:picChg>
        <pc:picChg chg="del">
          <ac:chgData name="Andi Voegeli" userId="2ee832ca-5703-40e1-8462-5dfd9d2d7b19" providerId="ADAL" clId="{47432962-B44B-4283-B9B7-032C0FF8D258}" dt="2024-06-09T15:45:11.375" v="1031" actId="478"/>
          <ac:picMkLst>
            <pc:docMk/>
            <pc:sldMk cId="963050143" sldId="2147481541"/>
            <ac:picMk id="25" creationId="{D49C9B5C-B6BA-514C-A2A0-1674D905BE29}"/>
          </ac:picMkLst>
        </pc:picChg>
        <pc:picChg chg="del">
          <ac:chgData name="Andi Voegeli" userId="2ee832ca-5703-40e1-8462-5dfd9d2d7b19" providerId="ADAL" clId="{47432962-B44B-4283-B9B7-032C0FF8D258}" dt="2024-06-09T15:45:12.455" v="1033" actId="478"/>
          <ac:picMkLst>
            <pc:docMk/>
            <pc:sldMk cId="963050143" sldId="2147481541"/>
            <ac:picMk id="26" creationId="{C58576F6-0512-D535-1172-227F00C63F9E}"/>
          </ac:picMkLst>
        </pc:picChg>
        <pc:picChg chg="del">
          <ac:chgData name="Andi Voegeli" userId="2ee832ca-5703-40e1-8462-5dfd9d2d7b19" providerId="ADAL" clId="{47432962-B44B-4283-B9B7-032C0FF8D258}" dt="2024-06-09T15:45:09.396" v="1028" actId="478"/>
          <ac:picMkLst>
            <pc:docMk/>
            <pc:sldMk cId="963050143" sldId="2147481541"/>
            <ac:picMk id="27" creationId="{CB6398BC-A06D-3F01-FF4C-1C374DC2F574}"/>
          </ac:picMkLst>
        </pc:picChg>
        <pc:picChg chg="del">
          <ac:chgData name="Andi Voegeli" userId="2ee832ca-5703-40e1-8462-5dfd9d2d7b19" providerId="ADAL" clId="{47432962-B44B-4283-B9B7-032C0FF8D258}" dt="2024-06-09T15:45:10.672" v="1030" actId="478"/>
          <ac:picMkLst>
            <pc:docMk/>
            <pc:sldMk cId="963050143" sldId="2147481541"/>
            <ac:picMk id="28" creationId="{D78B5E6E-E548-AD2C-7E7D-C7E18CB21556}"/>
          </ac:picMkLst>
        </pc:picChg>
        <pc:picChg chg="del">
          <ac:chgData name="Andi Voegeli" userId="2ee832ca-5703-40e1-8462-5dfd9d2d7b19" providerId="ADAL" clId="{47432962-B44B-4283-B9B7-032C0FF8D258}" dt="2024-06-09T15:45:11.942" v="1032" actId="478"/>
          <ac:picMkLst>
            <pc:docMk/>
            <pc:sldMk cId="963050143" sldId="2147481541"/>
            <ac:picMk id="6146" creationId="{242DED63-32D2-2900-73C3-ACB79BBABBE7}"/>
          </ac:picMkLst>
        </pc:picChg>
        <pc:picChg chg="add mod">
          <ac:chgData name="Andi Voegeli" userId="2ee832ca-5703-40e1-8462-5dfd9d2d7b19" providerId="ADAL" clId="{47432962-B44B-4283-B9B7-032C0FF8D258}" dt="2024-06-09T16:36:08.148" v="2727" actId="1037"/>
          <ac:picMkLst>
            <pc:docMk/>
            <pc:sldMk cId="963050143" sldId="2147481541"/>
            <ac:picMk id="6167" creationId="{4E4A5E03-59CE-380F-AB6A-4CFED6ED26AE}"/>
          </ac:picMkLst>
        </pc:picChg>
      </pc:sldChg>
      <pc:sldChg chg="add del">
        <pc:chgData name="Andi Voegeli" userId="2ee832ca-5703-40e1-8462-5dfd9d2d7b19" providerId="ADAL" clId="{47432962-B44B-4283-B9B7-032C0FF8D258}" dt="2024-06-09T15:43:54.725" v="1002"/>
        <pc:sldMkLst>
          <pc:docMk/>
          <pc:sldMk cId="3971083891" sldId="2147481541"/>
        </pc:sldMkLst>
      </pc:sldChg>
      <pc:sldChg chg="add del">
        <pc:chgData name="Andi Voegeli" userId="2ee832ca-5703-40e1-8462-5dfd9d2d7b19" providerId="ADAL" clId="{47432962-B44B-4283-B9B7-032C0FF8D258}" dt="2024-06-09T15:48:12.730" v="1092"/>
        <pc:sldMkLst>
          <pc:docMk/>
          <pc:sldMk cId="1579639125" sldId="2147481542"/>
        </pc:sldMkLst>
      </pc:sldChg>
      <pc:sldChg chg="add del">
        <pc:chgData name="Andi Voegeli" userId="2ee832ca-5703-40e1-8462-5dfd9d2d7b19" providerId="ADAL" clId="{47432962-B44B-4283-B9B7-032C0FF8D258}" dt="2024-06-09T15:48:05.044" v="1090"/>
        <pc:sldMkLst>
          <pc:docMk/>
          <pc:sldMk cId="3395034573" sldId="214748154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 %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374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F6-C447-98E1-3632393049A4}"/>
              </c:ext>
            </c:extLst>
          </c:dPt>
          <c:dPt>
            <c:idx val="1"/>
            <c:bubble3D val="0"/>
            <c:spPr>
              <a:solidFill>
                <a:schemeClr val="tx2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F6-C447-98E1-3632393049A4}"/>
              </c:ext>
            </c:extLst>
          </c:dPt>
          <c:dPt>
            <c:idx val="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F6-C447-98E1-3632393049A4}"/>
              </c:ext>
            </c:extLst>
          </c:dPt>
          <c:dPt>
            <c:idx val="3"/>
            <c:bubble3D val="0"/>
            <c:spPr>
              <a:solidFill>
                <a:srgbClr val="80DAD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F6-C447-98E1-3632393049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CH</c:v>
                </c:pt>
                <c:pt idx="1">
                  <c:v>DE</c:v>
                </c:pt>
                <c:pt idx="2">
                  <c:v>UK</c:v>
                </c:pt>
                <c:pt idx="3">
                  <c:v>SG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</c:v>
                </c:pt>
                <c:pt idx="1">
                  <c:v>20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F6-C447-98E1-3632393049A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403E4-390F-48AC-9DD0-D0B2A2ABAFAA}" type="datetimeFigureOut">
              <a:rPr lang="de-CH" smtClean="0"/>
              <a:t>26.06.2024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C8645-D952-455B-8B35-4A957E00912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260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8645-D952-455B-8B35-4A957E009120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2303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</a:t>
            </a:r>
            <a:r>
              <a:rPr lang="en-GB" err="1"/>
              <a:t>www.investopedia.com</a:t>
            </a:r>
            <a:r>
              <a:rPr lang="en-GB"/>
              <a:t>/ask/answers/030515/what-percentage-global-economy-comprised-financial-services-sector.asp</a:t>
            </a:r>
          </a:p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8645-D952-455B-8B35-4A957E009120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58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8645-D952-455B-8B35-4A957E009120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025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8645-D952-455B-8B35-4A957E009120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669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8645-D952-455B-8B35-4A957E009120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6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8645-D952-455B-8B35-4A957E009120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308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8645-D952-455B-8B35-4A957E00912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964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667AA6A5-2249-50DD-E8DD-1CE1492D72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7999"/>
          </a:xfrm>
          <a:solidFill>
            <a:schemeClr val="accent4"/>
          </a:solidFill>
        </p:spPr>
        <p:txBody>
          <a:bodyPr bIns="792000" anchor="ctr"/>
          <a:lstStyle>
            <a:lvl1pPr algn="ctr">
              <a:defRPr sz="1600"/>
            </a:lvl1pPr>
          </a:lstStyle>
          <a:p>
            <a:r>
              <a:rPr lang="en-US" noProof="0"/>
              <a:t>Insert image by clicking on the symbol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6E4C2-067D-D887-7E91-8EE429EFE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9" y="819149"/>
            <a:ext cx="6815136" cy="2308324"/>
          </a:xfrm>
        </p:spPr>
        <p:txBody>
          <a:bodyPr/>
          <a:lstStyle>
            <a:lvl1pPr algn="l">
              <a:defRPr sz="4800">
                <a:latin typeface="Druk Wide Medium" pitchFamily="50" charset="0"/>
              </a:defRPr>
            </a:lvl1pPr>
          </a:lstStyle>
          <a:p>
            <a:r>
              <a:rPr lang="en-US" noProof="0"/>
              <a:t>Insert Title </a:t>
            </a:r>
            <a:br>
              <a:rPr lang="en-US" noProof="0"/>
            </a:br>
            <a:r>
              <a:rPr lang="en-US" noProof="0"/>
              <a:t>(here in three rows)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3888" y="6676845"/>
            <a:ext cx="2743200" cy="181155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1594442-0781-4CCD-B835-67D6F2C34125}" type="datetime1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538C1-DEFB-1353-A82F-463F9A43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76845"/>
            <a:ext cx="4114800" cy="18115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913" y="6676845"/>
            <a:ext cx="2743200" cy="181155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DDEDEB93-9EE4-4463-88AB-DBF02166A2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7207A5-7774-0CDC-B900-0A0B857861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9" y="3429000"/>
            <a:ext cx="5472112" cy="1838325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Insert Subtitle</a:t>
            </a: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586FCE9E-453D-1628-EAA9-75E3E6BD137F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5375999" y="6261100"/>
            <a:ext cx="1440000" cy="2293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6324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-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cellphone with a black screen&#10;&#10;Description automatically generated">
            <a:extLst>
              <a:ext uri="{FF2B5EF4-FFF2-40B4-BE49-F238E27FC236}">
                <a16:creationId xmlns:a16="http://schemas.microsoft.com/office/drawing/2014/main" id="{71626A81-A2FB-7AA0-E7E1-2990CD20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91" y="630165"/>
            <a:ext cx="5284175" cy="5766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D6E4C2-067D-D887-7E91-8EE429EFE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Insert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0A9F-DEE9-4975-8026-DE32EBCA3041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ED36523-FF10-031E-E2FF-CCB754F4D8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8" y="1192206"/>
            <a:ext cx="10944225" cy="287338"/>
          </a:xfrm>
        </p:spPr>
        <p:txBody>
          <a:bodyPr anchor="ctr"/>
          <a:lstStyle>
            <a:lvl1pPr algn="l">
              <a:defRPr sz="2000" b="1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BCD355E8-5215-41E2-59F3-285DBF27F8B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12666" y="1460952"/>
            <a:ext cx="2028006" cy="4453526"/>
          </a:xfrm>
          <a:custGeom>
            <a:avLst/>
            <a:gdLst>
              <a:gd name="connsiteX0" fmla="*/ 245921 w 2413124"/>
              <a:gd name="connsiteY0" fmla="*/ 0 h 5299250"/>
              <a:gd name="connsiteX1" fmla="*/ 513089 w 2413124"/>
              <a:gd name="connsiteY1" fmla="*/ 0 h 5299250"/>
              <a:gd name="connsiteX2" fmla="*/ 513089 w 2413124"/>
              <a:gd name="connsiteY2" fmla="*/ 42327 h 5299250"/>
              <a:gd name="connsiteX3" fmla="*/ 671669 w 2413124"/>
              <a:gd name="connsiteY3" fmla="*/ 200906 h 5299250"/>
              <a:gd name="connsiteX4" fmla="*/ 1741455 w 2413124"/>
              <a:gd name="connsiteY4" fmla="*/ 200906 h 5299250"/>
              <a:gd name="connsiteX5" fmla="*/ 1900035 w 2413124"/>
              <a:gd name="connsiteY5" fmla="*/ 42327 h 5299250"/>
              <a:gd name="connsiteX6" fmla="*/ 1900035 w 2413124"/>
              <a:gd name="connsiteY6" fmla="*/ 0 h 5299250"/>
              <a:gd name="connsiteX7" fmla="*/ 2167203 w 2413124"/>
              <a:gd name="connsiteY7" fmla="*/ 0 h 5299250"/>
              <a:gd name="connsiteX8" fmla="*/ 2413124 w 2413124"/>
              <a:gd name="connsiteY8" fmla="*/ 245921 h 5299250"/>
              <a:gd name="connsiteX9" fmla="*/ 2413124 w 2413124"/>
              <a:gd name="connsiteY9" fmla="*/ 5053329 h 5299250"/>
              <a:gd name="connsiteX10" fmla="*/ 2167203 w 2413124"/>
              <a:gd name="connsiteY10" fmla="*/ 5299250 h 5299250"/>
              <a:gd name="connsiteX11" fmla="*/ 245921 w 2413124"/>
              <a:gd name="connsiteY11" fmla="*/ 5299250 h 5299250"/>
              <a:gd name="connsiteX12" fmla="*/ 0 w 2413124"/>
              <a:gd name="connsiteY12" fmla="*/ 5053329 h 5299250"/>
              <a:gd name="connsiteX13" fmla="*/ 0 w 2413124"/>
              <a:gd name="connsiteY13" fmla="*/ 245921 h 5299250"/>
              <a:gd name="connsiteX14" fmla="*/ 245921 w 2413124"/>
              <a:gd name="connsiteY14" fmla="*/ 0 h 529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3124" h="5299250">
                <a:moveTo>
                  <a:pt x="245921" y="0"/>
                </a:moveTo>
                <a:lnTo>
                  <a:pt x="513089" y="0"/>
                </a:lnTo>
                <a:lnTo>
                  <a:pt x="513089" y="42327"/>
                </a:lnTo>
                <a:cubicBezTo>
                  <a:pt x="513089" y="129907"/>
                  <a:pt x="584089" y="200906"/>
                  <a:pt x="671669" y="200906"/>
                </a:cubicBezTo>
                <a:lnTo>
                  <a:pt x="1741455" y="200906"/>
                </a:lnTo>
                <a:cubicBezTo>
                  <a:pt x="1829035" y="200906"/>
                  <a:pt x="1900035" y="129907"/>
                  <a:pt x="1900035" y="42327"/>
                </a:cubicBezTo>
                <a:lnTo>
                  <a:pt x="1900035" y="0"/>
                </a:lnTo>
                <a:lnTo>
                  <a:pt x="2167203" y="0"/>
                </a:lnTo>
                <a:cubicBezTo>
                  <a:pt x="2303022" y="0"/>
                  <a:pt x="2413124" y="110102"/>
                  <a:pt x="2413124" y="245921"/>
                </a:cubicBezTo>
                <a:lnTo>
                  <a:pt x="2413124" y="5053329"/>
                </a:lnTo>
                <a:cubicBezTo>
                  <a:pt x="2413124" y="5189148"/>
                  <a:pt x="2303022" y="5299250"/>
                  <a:pt x="2167203" y="5299250"/>
                </a:cubicBezTo>
                <a:lnTo>
                  <a:pt x="245921" y="5299250"/>
                </a:lnTo>
                <a:cubicBezTo>
                  <a:pt x="110102" y="5299250"/>
                  <a:pt x="0" y="5189148"/>
                  <a:pt x="0" y="5053329"/>
                </a:cubicBezTo>
                <a:lnTo>
                  <a:pt x="0" y="245921"/>
                </a:lnTo>
                <a:cubicBezTo>
                  <a:pt x="0" y="110102"/>
                  <a:pt x="110102" y="0"/>
                  <a:pt x="2459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bIns="1332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Insert image by clicking on the symbol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C0AD2B1-FA00-6DDD-AC73-A839612B6B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1808163"/>
            <a:ext cx="7091362" cy="4357687"/>
          </a:xfrm>
        </p:spPr>
        <p:txBody>
          <a:bodyPr/>
          <a:lstStyle/>
          <a:p>
            <a:pPr lvl="0"/>
            <a:r>
              <a:rPr lang="en-US" noProof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865767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Mockup-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silver computer&#10;&#10;Description automatically generated">
            <a:extLst>
              <a:ext uri="{FF2B5EF4-FFF2-40B4-BE49-F238E27FC236}">
                <a16:creationId xmlns:a16="http://schemas.microsoft.com/office/drawing/2014/main" id="{12365545-089D-C274-1E2F-F3DBA721C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19" y="622704"/>
            <a:ext cx="7816810" cy="5796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D6E4C2-067D-D887-7E91-8EE429EFE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Insert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FDDC-9832-42D8-8107-9EC242AD07A3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ED36523-FF10-031E-E2FF-CCB754F4D8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8" y="1206495"/>
            <a:ext cx="10944225" cy="287338"/>
          </a:xfrm>
        </p:spPr>
        <p:txBody>
          <a:bodyPr anchor="ctr"/>
          <a:lstStyle>
            <a:lvl1pPr algn="l">
              <a:defRPr sz="2400" b="1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CB9087D5-38B8-3879-31F8-B02761122E8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31660" y="1756795"/>
            <a:ext cx="6012605" cy="3746379"/>
          </a:xfrm>
          <a:solidFill>
            <a:schemeClr val="bg2"/>
          </a:solidFill>
        </p:spPr>
        <p:txBody>
          <a:bodyPr bIns="828000" anchor="ctr"/>
          <a:lstStyle>
            <a:lvl1pPr algn="ctr">
              <a:defRPr/>
            </a:lvl1pPr>
          </a:lstStyle>
          <a:p>
            <a:r>
              <a:rPr lang="en-US"/>
              <a:t>Insert image by clicking on the symbol\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D3790A7-634F-64A6-557B-DD4FEFBAD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1808163"/>
            <a:ext cx="4063208" cy="4357687"/>
          </a:xfrm>
        </p:spPr>
        <p:txBody>
          <a:bodyPr/>
          <a:lstStyle/>
          <a:p>
            <a:pPr lvl="0"/>
            <a:r>
              <a:rPr lang="en-US" noProof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116632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-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C8479E7-A7C8-175A-4E3C-0B8D2B6382F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71862" y="1779589"/>
            <a:ext cx="4562574" cy="3475711"/>
          </a:xfrm>
          <a:custGeom>
            <a:avLst/>
            <a:gdLst>
              <a:gd name="connsiteX0" fmla="*/ 2053054 w 4562574"/>
              <a:gd name="connsiteY0" fmla="*/ 0 h 3475711"/>
              <a:gd name="connsiteX1" fmla="*/ 2246126 w 4562574"/>
              <a:gd name="connsiteY1" fmla="*/ 0 h 3475711"/>
              <a:gd name="connsiteX2" fmla="*/ 4298764 w 4562574"/>
              <a:gd name="connsiteY2" fmla="*/ 1463435 h 3475711"/>
              <a:gd name="connsiteX3" fmla="*/ 4298764 w 4562574"/>
              <a:gd name="connsiteY3" fmla="*/ 1582857 h 3475711"/>
              <a:gd name="connsiteX4" fmla="*/ 3993760 w 4562574"/>
              <a:gd name="connsiteY4" fmla="*/ 2460419 h 3475711"/>
              <a:gd name="connsiteX5" fmla="*/ 4562158 w 4562574"/>
              <a:gd name="connsiteY5" fmla="*/ 2715074 h 3475711"/>
              <a:gd name="connsiteX6" fmla="*/ 4562574 w 4562574"/>
              <a:gd name="connsiteY6" fmla="*/ 2715074 h 3475711"/>
              <a:gd name="connsiteX7" fmla="*/ 4138148 w 4562574"/>
              <a:gd name="connsiteY7" fmla="*/ 3475711 h 3475711"/>
              <a:gd name="connsiteX8" fmla="*/ 3077084 w 4562574"/>
              <a:gd name="connsiteY8" fmla="*/ 2974723 h 3475711"/>
              <a:gd name="connsiteX9" fmla="*/ 2246542 w 4562574"/>
              <a:gd name="connsiteY9" fmla="*/ 3061689 h 3475711"/>
              <a:gd name="connsiteX10" fmla="*/ 2053470 w 4562574"/>
              <a:gd name="connsiteY10" fmla="*/ 3061689 h 3475711"/>
              <a:gd name="connsiteX11" fmla="*/ 0 w 4562574"/>
              <a:gd name="connsiteY11" fmla="*/ 1582857 h 3475711"/>
              <a:gd name="connsiteX12" fmla="*/ 0 w 4562574"/>
              <a:gd name="connsiteY12" fmla="*/ 1463435 h 3475711"/>
              <a:gd name="connsiteX13" fmla="*/ 2053054 w 4562574"/>
              <a:gd name="connsiteY13" fmla="*/ 0 h 347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62574" h="3475711">
                <a:moveTo>
                  <a:pt x="2053054" y="0"/>
                </a:moveTo>
                <a:lnTo>
                  <a:pt x="2246126" y="0"/>
                </a:lnTo>
                <a:cubicBezTo>
                  <a:pt x="3947989" y="0"/>
                  <a:pt x="4298764" y="850931"/>
                  <a:pt x="4298764" y="1463435"/>
                </a:cubicBezTo>
                <a:lnTo>
                  <a:pt x="4298764" y="1582857"/>
                </a:lnTo>
                <a:cubicBezTo>
                  <a:pt x="4305422" y="1898680"/>
                  <a:pt x="4198067" y="2207844"/>
                  <a:pt x="3993760" y="2460419"/>
                </a:cubicBezTo>
                <a:lnTo>
                  <a:pt x="4562158" y="2715074"/>
                </a:lnTo>
                <a:lnTo>
                  <a:pt x="4562574" y="2715074"/>
                </a:lnTo>
                <a:lnTo>
                  <a:pt x="4138148" y="3475711"/>
                </a:lnTo>
                <a:lnTo>
                  <a:pt x="3077084" y="2974723"/>
                </a:lnTo>
                <a:cubicBezTo>
                  <a:pt x="2805369" y="3035890"/>
                  <a:pt x="2526164" y="3065017"/>
                  <a:pt x="2246542" y="3061689"/>
                </a:cubicBezTo>
                <a:lnTo>
                  <a:pt x="2053470" y="3061689"/>
                </a:lnTo>
                <a:cubicBezTo>
                  <a:pt x="355768" y="3061689"/>
                  <a:pt x="0" y="2187039"/>
                  <a:pt x="0" y="1582857"/>
                </a:cubicBezTo>
                <a:lnTo>
                  <a:pt x="0" y="1463435"/>
                </a:lnTo>
                <a:cubicBezTo>
                  <a:pt x="0" y="847186"/>
                  <a:pt x="359929" y="0"/>
                  <a:pt x="2053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bIns="792000" anchor="ctr">
            <a:noAutofit/>
          </a:bodyPr>
          <a:lstStyle>
            <a:lvl1pPr algn="ctr">
              <a:defRPr sz="1600"/>
            </a:lvl1pPr>
          </a:lstStyle>
          <a:p>
            <a:r>
              <a:rPr lang="en-US" noProof="0"/>
              <a:t>Insert image by clicking on the symbol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6E4C2-067D-D887-7E91-8EE429EFE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9" y="819149"/>
            <a:ext cx="5472111" cy="1446550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Title (here in two rows)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D99F9-861C-418D-B4D2-D794B173A7BE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8A454D-FEFA-343D-7AF7-8C2E4C04F6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3429000"/>
            <a:ext cx="5472112" cy="1938992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Text - Contact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6208B-77C1-C497-9742-CB3DD73CD891}"/>
              </a:ext>
            </a:extLst>
          </p:cNvPr>
          <p:cNvSpPr txBox="1"/>
          <p:nvPr userDrawn="1"/>
        </p:nvSpPr>
        <p:spPr>
          <a:xfrm>
            <a:off x="6543675" y="655796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65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64278D-989B-E320-43EF-AD931F40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C077-B017-4DA1-9974-CE6142E20588}" type="datetime1">
              <a:rPr lang="en-US" smtClean="0"/>
              <a:t>6/26/2024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5575E-AC5C-ECAA-0017-FC097646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B75348-EACF-2074-015B-EA08B0D23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5759" y="3652673"/>
            <a:ext cx="1428750" cy="400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130201-ED43-DA78-5B48-FBF45491F15C}"/>
              </a:ext>
            </a:extLst>
          </p:cNvPr>
          <p:cNvSpPr txBox="1"/>
          <p:nvPr userDrawn="1"/>
        </p:nvSpPr>
        <p:spPr>
          <a:xfrm>
            <a:off x="623888" y="647701"/>
            <a:ext cx="10944225" cy="5704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/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cap="all" baseline="0"/>
            </a:lvl2pPr>
            <a:lvl3pPr marL="288000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/>
            </a:lvl3pPr>
            <a:lvl4pPr marL="576000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/>
            </a:lvl4pPr>
            <a:lvl5pPr marL="0" indent="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/>
            </a:lvl5pPr>
            <a:lvl6pPr marL="0" indent="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/>
            </a:lvl6pPr>
            <a:lvl7pPr marL="576000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/>
            </a:lvl7pPr>
            <a:lvl8pPr marL="864000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/>
            </a:lvl8pPr>
            <a:lvl9pPr marL="1152000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/>
            </a:lvl9pPr>
          </a:lstStyle>
          <a:p>
            <a:pPr lvl="0" algn="ctr">
              <a:lnSpc>
                <a:spcPct val="100000"/>
              </a:lnSpc>
              <a:spcAft>
                <a:spcPts val="0"/>
              </a:spcAft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uk Wide Medium"/>
                <a:ea typeface="+mj-ea"/>
                <a:cs typeface="+mj-cs"/>
              </a:rPr>
              <a:t>Title in Druk Wide 44.</a:t>
            </a:r>
            <a:endParaRPr lang="en-US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9EA1D-30D0-8F81-1D79-77C8DC166F44}"/>
              </a:ext>
            </a:extLst>
          </p:cNvPr>
          <p:cNvSpPr txBox="1"/>
          <p:nvPr userDrawn="1"/>
        </p:nvSpPr>
        <p:spPr>
          <a:xfrm>
            <a:off x="623888" y="1520825"/>
            <a:ext cx="10944225" cy="2873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/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cap="all" baseline="0"/>
            </a:lvl2pPr>
            <a:lvl3pPr marL="288000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/>
            </a:lvl3pPr>
            <a:lvl4pPr marL="576000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/>
            </a:lvl4pPr>
            <a:lvl5pPr marL="0" indent="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/>
            </a:lvl5pPr>
            <a:lvl6pPr marL="0" indent="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/>
            </a:lvl6pPr>
            <a:lvl7pPr marL="576000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/>
            </a:lvl7pPr>
            <a:lvl8pPr marL="864000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/>
            </a:lvl8pPr>
            <a:lvl9pPr marL="1152000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/>
            </a:lvl9pPr>
          </a:lstStyle>
          <a:p>
            <a:pPr lvl="0" algn="ctr"/>
            <a:r>
              <a:rPr lang="en-US" noProof="0"/>
              <a:t>Second Title Line in Neue Hass 24.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A3D11-2B3E-0C02-484B-21AED14ADC7C}"/>
              </a:ext>
            </a:extLst>
          </p:cNvPr>
          <p:cNvSpPr txBox="1"/>
          <p:nvPr userDrawn="1"/>
        </p:nvSpPr>
        <p:spPr>
          <a:xfrm>
            <a:off x="623888" y="2168525"/>
            <a:ext cx="10944225" cy="3997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/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cap="all" baseline="0"/>
            </a:lvl2pPr>
            <a:lvl3pPr marL="288000" lvl="2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/>
            </a:lvl3pPr>
            <a:lvl4pPr marL="576000" lvl="3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/>
            </a:lvl4pPr>
            <a:lvl5pPr marL="0" lvl="4" indent="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/>
            </a:lvl5pPr>
            <a:lvl6pPr marL="0" lvl="5" indent="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/>
            </a:lvl6pPr>
            <a:lvl7pPr marL="576000" lvl="6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/>
            </a:lvl7pPr>
            <a:lvl8pPr marL="864000" lvl="7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/>
            </a:lvl8pPr>
            <a:lvl9pPr marL="1152000" lvl="8" indent="-28800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/>
            </a:lvl9pPr>
          </a:lstStyle>
          <a:p>
            <a:pPr lvl="0"/>
            <a:r>
              <a:rPr lang="en-US" sz="1800" noProof="0"/>
              <a:t>Make very short Title (use ChatGPT). If you need 2 Lines, use a Second Title Line. </a:t>
            </a:r>
          </a:p>
          <a:p>
            <a:pPr lvl="0"/>
            <a:r>
              <a:rPr lang="en-US" sz="1800" noProof="0"/>
              <a:t>Content Text in Neue Haas 16-20</a:t>
            </a:r>
          </a:p>
          <a:p>
            <a:pPr lvl="0"/>
            <a:r>
              <a:rPr lang="en-US" sz="1800" noProof="0"/>
              <a:t>Add Client Logo to the Chat Screenshot (Product Slide)</a:t>
            </a:r>
          </a:p>
          <a:p>
            <a:pPr lvl="0"/>
            <a:r>
              <a:rPr lang="en-US" sz="1800" noProof="0"/>
              <a:t>Please use colored Background only for Title slides or Separators (use Layouts) </a:t>
            </a:r>
          </a:p>
          <a:p>
            <a:pPr lvl="0"/>
            <a:r>
              <a:rPr lang="en-US" sz="1800" noProof="0"/>
              <a:t>Use levels/bullet points with these buttons: </a:t>
            </a:r>
          </a:p>
          <a:p>
            <a:pPr lvl="0"/>
            <a:r>
              <a:rPr lang="en-US" sz="1800" noProof="0"/>
              <a:t>Use shapes with the following colors:</a:t>
            </a:r>
          </a:p>
        </p:txBody>
      </p:sp>
      <p:cxnSp>
        <p:nvCxnSpPr>
          <p:cNvPr id="2" name="Straight Connector 12">
            <a:extLst>
              <a:ext uri="{FF2B5EF4-FFF2-40B4-BE49-F238E27FC236}">
                <a16:creationId xmlns:a16="http://schemas.microsoft.com/office/drawing/2014/main" id="{DDDE3A03-C05D-0A62-EE28-95A88FB64517}"/>
              </a:ext>
            </a:extLst>
          </p:cNvPr>
          <p:cNvCxnSpPr>
            <a:cxnSpLocks/>
          </p:cNvCxnSpPr>
          <p:nvPr userDrawn="1"/>
        </p:nvCxnSpPr>
        <p:spPr>
          <a:xfrm flipH="1">
            <a:off x="607992" y="1087864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B0F16BEF-2D0E-7FD8-5BDE-C3F031E6B42F}"/>
              </a:ext>
            </a:extLst>
          </p:cNvPr>
          <p:cNvCxnSpPr>
            <a:cxnSpLocks/>
          </p:cNvCxnSpPr>
          <p:nvPr userDrawn="1"/>
        </p:nvCxnSpPr>
        <p:spPr>
          <a:xfrm flipH="1">
            <a:off x="607992" y="1520764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4">
            <a:extLst>
              <a:ext uri="{FF2B5EF4-FFF2-40B4-BE49-F238E27FC236}">
                <a16:creationId xmlns:a16="http://schemas.microsoft.com/office/drawing/2014/main" id="{DC2A3427-6089-50BE-9C24-C54AAD4D87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07992" y="1806701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F55006B0-5C8A-EB8C-412B-3E326BE8B58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7992" y="2167740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0">
            <a:extLst>
              <a:ext uri="{FF2B5EF4-FFF2-40B4-BE49-F238E27FC236}">
                <a16:creationId xmlns:a16="http://schemas.microsoft.com/office/drawing/2014/main" id="{5407A99A-9D11-41C2-CFB9-CA1C3674779F}"/>
              </a:ext>
            </a:extLst>
          </p:cNvPr>
          <p:cNvSpPr txBox="1"/>
          <p:nvPr userDrawn="1"/>
        </p:nvSpPr>
        <p:spPr>
          <a:xfrm>
            <a:off x="641957" y="1123261"/>
            <a:ext cx="2092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Neue Haas Grotesk Text Pro" panose="020B0504020202020204" pitchFamily="34" charset="77"/>
              </a:rPr>
              <a:t>Keep Space!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6CCA4F84-D99C-F4EC-1DA0-7367DD434B5D}"/>
              </a:ext>
            </a:extLst>
          </p:cNvPr>
          <p:cNvSpPr txBox="1"/>
          <p:nvPr userDrawn="1"/>
        </p:nvSpPr>
        <p:spPr>
          <a:xfrm>
            <a:off x="641957" y="1803458"/>
            <a:ext cx="2092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Neue Haas Grotesk Text Pro" panose="020B0504020202020204" pitchFamily="34" charset="77"/>
              </a:rPr>
              <a:t>Keep Space!</a:t>
            </a:r>
          </a:p>
        </p:txBody>
      </p: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9B561562-9C40-87B5-495F-4979A5D4D09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9722" y="647149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6">
            <a:extLst>
              <a:ext uri="{FF2B5EF4-FFF2-40B4-BE49-F238E27FC236}">
                <a16:creationId xmlns:a16="http://schemas.microsoft.com/office/drawing/2014/main" id="{6E774B30-4E64-FAF6-E304-8D7FE2CDF9ED}"/>
              </a:ext>
            </a:extLst>
          </p:cNvPr>
          <p:cNvSpPr txBox="1"/>
          <p:nvPr userDrawn="1"/>
        </p:nvSpPr>
        <p:spPr>
          <a:xfrm>
            <a:off x="670745" y="151051"/>
            <a:ext cx="2092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Neue Haas Grotesk Text Pro" panose="020B0504020202020204" pitchFamily="34" charset="77"/>
              </a:rPr>
              <a:t>Keep Space!</a:t>
            </a: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2F1C1CC3-6726-BB0F-0F55-EF804FC4B001}"/>
              </a:ext>
            </a:extLst>
          </p:cNvPr>
          <p:cNvSpPr/>
          <p:nvPr userDrawn="1"/>
        </p:nvSpPr>
        <p:spPr>
          <a:xfrm>
            <a:off x="623889" y="4622545"/>
            <a:ext cx="1995062" cy="1539962"/>
          </a:xfrm>
          <a:prstGeom prst="roundRect">
            <a:avLst/>
          </a:prstGeom>
          <a:solidFill>
            <a:srgbClr val="073B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Neue Haas Grotesk Text Pro" panose="020B0504020202020204" pitchFamily="34" charset="0"/>
              </a:rPr>
              <a:t>#073B4C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Neue Haas Grotesk Text Pro" panose="020B0504020202020204" pitchFamily="34" charset="0"/>
              </a:rPr>
              <a:t>RGB 7/59/76</a:t>
            </a:r>
          </a:p>
        </p:txBody>
      </p:sp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7D47DCF5-AF68-4018-0C4D-39248D801A7B}"/>
              </a:ext>
            </a:extLst>
          </p:cNvPr>
          <p:cNvSpPr/>
          <p:nvPr userDrawn="1"/>
        </p:nvSpPr>
        <p:spPr>
          <a:xfrm>
            <a:off x="2809824" y="4627476"/>
            <a:ext cx="1995062" cy="15399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Neue Haas Grotesk Text Pro" panose="020B0504020202020204" pitchFamily="34" charset="0"/>
              </a:rPr>
              <a:t>#1FB7EA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Neue Haas Grotesk Text Pro" panose="020B0504020202020204" pitchFamily="34" charset="0"/>
              </a:rPr>
              <a:t>RGB 31/183/234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DBA435A-FC25-CC4A-FD07-00AB0C476A1E}"/>
              </a:ext>
            </a:extLst>
          </p:cNvPr>
          <p:cNvSpPr/>
          <p:nvPr userDrawn="1"/>
        </p:nvSpPr>
        <p:spPr>
          <a:xfrm>
            <a:off x="7181694" y="4627477"/>
            <a:ext cx="1995062" cy="1543303"/>
          </a:xfrm>
          <a:prstGeom prst="round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Neue Haas Grotesk Text Pro" panose="020B0504020202020204" pitchFamily="34" charset="0"/>
              </a:rPr>
              <a:t>#FFD166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Neue Haas Grotesk Text Pro" panose="020B0504020202020204" pitchFamily="34" charset="0"/>
              </a:rPr>
              <a:t>RGB 255/209/102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BEA7446-0C21-74B9-1079-A5FD414384C6}"/>
              </a:ext>
            </a:extLst>
          </p:cNvPr>
          <p:cNvSpPr/>
          <p:nvPr userDrawn="1"/>
        </p:nvSpPr>
        <p:spPr>
          <a:xfrm>
            <a:off x="9367627" y="4627476"/>
            <a:ext cx="1995062" cy="154330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Neue Haas Grotesk Text Pro" panose="020B0504020202020204" pitchFamily="34" charset="0"/>
              </a:rPr>
              <a:t>#06D6A0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Neue Haas Grotesk Text Pro" panose="020B0504020202020204" pitchFamily="34" charset="0"/>
              </a:rPr>
              <a:t>RGB 6/214/160</a:t>
            </a:r>
          </a:p>
        </p:txBody>
      </p:sp>
      <p:sp>
        <p:nvSpPr>
          <p:cNvPr id="26" name="Rounded Rectangle 4">
            <a:extLst>
              <a:ext uri="{FF2B5EF4-FFF2-40B4-BE49-F238E27FC236}">
                <a16:creationId xmlns:a16="http://schemas.microsoft.com/office/drawing/2014/main" id="{9E9EEA66-19B1-3EF2-1FA0-F8DBC8D4DFE9}"/>
              </a:ext>
            </a:extLst>
          </p:cNvPr>
          <p:cNvSpPr/>
          <p:nvPr userDrawn="1"/>
        </p:nvSpPr>
        <p:spPr>
          <a:xfrm>
            <a:off x="4995760" y="4630818"/>
            <a:ext cx="1995062" cy="15399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Neue Haas Grotesk Text Pro" panose="020B0504020202020204" pitchFamily="34" charset="0"/>
              </a:rPr>
              <a:t>#ED315D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Neue Haas Grotesk Text Pro" panose="020B0504020202020204" pitchFamily="34" charset="0"/>
              </a:rPr>
              <a:t>RGB 237/49/93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80AC4-184B-70D4-938D-9FFB93389C8F}"/>
              </a:ext>
            </a:extLst>
          </p:cNvPr>
          <p:cNvSpPr txBox="1"/>
          <p:nvPr userDrawn="1"/>
        </p:nvSpPr>
        <p:spPr>
          <a:xfrm>
            <a:off x="1703070" y="6572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1689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4E17-7504-92D8-9D93-7C40B02D3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AFBC6-76D5-B430-B6CB-04A31E406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218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E4C2-067D-D887-7E91-8EE429EFE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7088" y="647701"/>
            <a:ext cx="8201025" cy="570458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Insert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3888" y="6676845"/>
            <a:ext cx="2743200" cy="181155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EDA36CAB-C5E4-4EF0-987E-142394536A18}" type="datetime1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538C1-DEFB-1353-A82F-463F9A43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76845"/>
            <a:ext cx="4114800" cy="18115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913" y="6676845"/>
            <a:ext cx="2743200" cy="181155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DDEDEB93-9EE4-4463-88AB-DBF02166A2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79F589-6C8E-FA80-A6F7-BC28374AE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7088" y="2168525"/>
            <a:ext cx="8201025" cy="3997325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Insert text/content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D3D3C97C-972D-911C-7E71-A1194173E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1397001"/>
            <a:ext cx="2578101" cy="2225674"/>
          </a:xfrm>
          <a:custGeom>
            <a:avLst/>
            <a:gdLst>
              <a:gd name="connsiteX0" fmla="*/ 0 w 2578101"/>
              <a:gd name="connsiteY0" fmla="*/ 0 h 2225674"/>
              <a:gd name="connsiteX1" fmla="*/ 2138352 w 2578101"/>
              <a:gd name="connsiteY1" fmla="*/ 0 h 2225674"/>
              <a:gd name="connsiteX2" fmla="*/ 2578101 w 2578101"/>
              <a:gd name="connsiteY2" fmla="*/ 439749 h 2225674"/>
              <a:gd name="connsiteX3" fmla="*/ 2578101 w 2578101"/>
              <a:gd name="connsiteY3" fmla="*/ 1785925 h 2225674"/>
              <a:gd name="connsiteX4" fmla="*/ 2138352 w 2578101"/>
              <a:gd name="connsiteY4" fmla="*/ 2225674 h 2225674"/>
              <a:gd name="connsiteX5" fmla="*/ 0 w 2578101"/>
              <a:gd name="connsiteY5" fmla="*/ 2225674 h 222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1" h="2225674">
                <a:moveTo>
                  <a:pt x="0" y="0"/>
                </a:moveTo>
                <a:lnTo>
                  <a:pt x="2138352" y="0"/>
                </a:lnTo>
                <a:cubicBezTo>
                  <a:pt x="2381219" y="0"/>
                  <a:pt x="2578101" y="196882"/>
                  <a:pt x="2578101" y="439749"/>
                </a:cubicBezTo>
                <a:lnTo>
                  <a:pt x="2578101" y="1785925"/>
                </a:lnTo>
                <a:cubicBezTo>
                  <a:pt x="2578101" y="2028792"/>
                  <a:pt x="2381219" y="2225674"/>
                  <a:pt x="2138352" y="2225674"/>
                </a:cubicBezTo>
                <a:lnTo>
                  <a:pt x="0" y="2225674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355600" dist="1143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smtClean="0">
                <a:noFill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de-CH" sz="1800"/>
            </a:lvl5pPr>
          </a:lstStyle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0ED7A86-992E-05DA-31AA-52EA7A8BEC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1426" y="1773238"/>
            <a:ext cx="1473200" cy="1473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de-CH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247FC8B-D4D6-C084-3391-DA99D59139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6144" y="6261100"/>
            <a:ext cx="2019712" cy="3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5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145A1AA-9A9C-87E6-0666-F9590DA4607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6857999"/>
          </a:xfrm>
          <a:solidFill>
            <a:schemeClr val="accent4"/>
          </a:solidFill>
        </p:spPr>
        <p:txBody>
          <a:bodyPr bIns="792000" anchor="ctr"/>
          <a:lstStyle>
            <a:lvl1pPr algn="ctr">
              <a:defRPr sz="1600"/>
            </a:lvl1pPr>
          </a:lstStyle>
          <a:p>
            <a:r>
              <a:rPr lang="en-US" noProof="0"/>
              <a:t>Insert image by clicking on the symbol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6E4C2-067D-D887-7E91-8EE429EFE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049007"/>
            <a:ext cx="6872287" cy="6751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noProof="0"/>
              <a:t>Insert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3888" y="6676845"/>
            <a:ext cx="2743200" cy="181155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ED766360-F31E-48B8-9C73-EC259F801186}" type="datetime1">
              <a:rPr lang="en-US" smtClean="0"/>
              <a:t>6/26/2024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913" y="6676845"/>
            <a:ext cx="2743200" cy="181155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DDEDEB93-9EE4-4463-88AB-DBF02166A2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2422B606-914D-01D4-421C-085AB5B23934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5375999" y="6422849"/>
            <a:ext cx="1440000" cy="229381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320DACA-C9FC-A7FB-6D94-D9DC3BE9D6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2753856"/>
            <a:ext cx="6872286" cy="1418808"/>
          </a:xfrm>
        </p:spPr>
        <p:txBody>
          <a:bodyPr anchor="t"/>
          <a:lstStyle>
            <a:lvl1pPr algn="l">
              <a:lnSpc>
                <a:spcPct val="100000"/>
              </a:lnSpc>
              <a:spcAft>
                <a:spcPts val="0"/>
              </a:spcAft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00114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E4C2-067D-D887-7E91-8EE429EFE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B158-CBD4-49C3-99D3-5B3527784BDE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9A999-0F89-5EAB-EC76-F3F59F22EB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3888" y="1808163"/>
            <a:ext cx="10944225" cy="4357687"/>
          </a:xfrm>
        </p:spPr>
        <p:txBody>
          <a:bodyPr/>
          <a:lstStyle/>
          <a:p>
            <a:pPr lvl="0"/>
            <a:r>
              <a:rPr lang="en-US" noProof="0"/>
              <a:t>Insert text/content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9BD9B8-8D3E-275B-D0A4-9BD9A06300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192209"/>
            <a:ext cx="10944225" cy="287338"/>
          </a:xfrm>
        </p:spPr>
        <p:txBody>
          <a:bodyPr anchor="ctr"/>
          <a:lstStyle>
            <a:lvl1pPr algn="l"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6D105-B08F-065A-F45D-BB9E311A0DB0}"/>
              </a:ext>
            </a:extLst>
          </p:cNvPr>
          <p:cNvSpPr txBox="1"/>
          <p:nvPr userDrawn="1"/>
        </p:nvSpPr>
        <p:spPr>
          <a:xfrm>
            <a:off x="1874520" y="65493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39608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n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E4C2-067D-D887-7E91-8EE429EFE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501397"/>
            <a:ext cx="10944225" cy="570459"/>
          </a:xfrm>
        </p:spPr>
        <p:txBody>
          <a:bodyPr/>
          <a:lstStyle/>
          <a:p>
            <a:r>
              <a:rPr lang="en-US" noProof="0"/>
              <a:t>Insert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6ED70-A09A-4569-9710-67D4963CB573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877CCC5-9A91-C3D1-59F9-13F237B5E8B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3888" y="2168525"/>
            <a:ext cx="5112544" cy="3997325"/>
          </a:xfrm>
        </p:spPr>
        <p:txBody>
          <a:bodyPr/>
          <a:lstStyle/>
          <a:p>
            <a:pPr lvl="0"/>
            <a:r>
              <a:rPr lang="en-US" noProof="0"/>
              <a:t>Insert text/content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045B23-96E4-9B15-760E-2C35911FF6A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5569" y="2168525"/>
            <a:ext cx="5112544" cy="3997325"/>
          </a:xfrm>
        </p:spPr>
        <p:txBody>
          <a:bodyPr/>
          <a:lstStyle/>
          <a:p>
            <a:pPr lvl="0"/>
            <a:r>
              <a:rPr lang="en-US" noProof="0"/>
              <a:t>Insert text/content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66A6D6-8648-C9BB-8402-4F3D2C13E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8" y="1184398"/>
            <a:ext cx="10944225" cy="287338"/>
          </a:xfrm>
        </p:spPr>
        <p:txBody>
          <a:bodyPr anchor="ctr"/>
          <a:lstStyle>
            <a:lvl1pPr algn="l">
              <a:defRPr sz="1800" b="0"/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89912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13" userDrawn="1">
          <p15:clr>
            <a:srgbClr val="FBAE40"/>
          </p15:clr>
        </p15:guide>
        <p15:guide id="3" pos="406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&amp; Inhalts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E4C2-067D-D887-7E91-8EE429EFE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647701"/>
            <a:ext cx="10944225" cy="570458"/>
          </a:xfrm>
        </p:spPr>
        <p:txBody>
          <a:bodyPr/>
          <a:lstStyle/>
          <a:p>
            <a:r>
              <a:rPr lang="en-US" noProof="0"/>
              <a:t>Insert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E7704-A64D-47EE-AD71-C4AE6466892B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76390C-59F5-2F57-372F-092B41E8B4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2168525"/>
            <a:ext cx="5112544" cy="3997325"/>
          </a:xfrm>
        </p:spPr>
        <p:txBody>
          <a:bodyPr/>
          <a:lstStyle/>
          <a:p>
            <a:pPr lvl="0"/>
            <a:r>
              <a:rPr lang="en-US" noProof="0"/>
              <a:t>Insert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1340672-53FF-48D5-338C-9EE5E8B396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55569" y="2168525"/>
            <a:ext cx="5112544" cy="3997325"/>
          </a:xfrm>
          <a:solidFill>
            <a:schemeClr val="bg1">
              <a:lumMod val="95000"/>
            </a:schemeClr>
          </a:solidFill>
        </p:spPr>
        <p:txBody>
          <a:bodyPr bIns="792000" anchor="ctr"/>
          <a:lstStyle>
            <a:lvl1pPr algn="ctr">
              <a:defRPr sz="1600"/>
            </a:lvl1pPr>
          </a:lstStyle>
          <a:p>
            <a:r>
              <a:rPr lang="en-US" noProof="0"/>
              <a:t>Insert image by clicking on the symbol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F9C1FB1-D088-76EE-457C-4F376FF187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8" y="1520825"/>
            <a:ext cx="10944225" cy="287338"/>
          </a:xfrm>
        </p:spPr>
        <p:txBody>
          <a:bodyPr anchor="ctr"/>
          <a:lstStyle>
            <a:lvl1pPr algn="ctr">
              <a:defRPr sz="2400" b="1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4F834-4292-F3AA-3A86-00E067C48D87}"/>
              </a:ext>
            </a:extLst>
          </p:cNvPr>
          <p:cNvSpPr txBox="1"/>
          <p:nvPr userDrawn="1"/>
        </p:nvSpPr>
        <p:spPr>
          <a:xfrm>
            <a:off x="1657350" y="65836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0467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79CA753A-763A-1280-95F3-B96A41E71D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261100"/>
          </a:xfrm>
          <a:solidFill>
            <a:schemeClr val="bg1">
              <a:lumMod val="95000"/>
            </a:schemeClr>
          </a:solidFill>
        </p:spPr>
        <p:txBody>
          <a:bodyPr bIns="792000" anchor="ctr"/>
          <a:lstStyle>
            <a:lvl1pPr algn="ctr">
              <a:defRPr sz="1600"/>
            </a:lvl1pPr>
          </a:lstStyle>
          <a:p>
            <a:r>
              <a:rPr lang="en-US" noProof="0"/>
              <a:t>Insert image by clicking on the symbol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6E4C2-067D-D887-7E91-8EE429EFE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DCD2-6512-49D0-93C8-FD4488889C78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34E586-9D63-E5EC-4080-E466E6FF98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8" y="1520825"/>
            <a:ext cx="10944225" cy="287338"/>
          </a:xfrm>
        </p:spPr>
        <p:txBody>
          <a:bodyPr anchor="ctr"/>
          <a:lstStyle>
            <a:lvl1pPr algn="ctr">
              <a:defRPr sz="2400" b="1"/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7013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E4C2-067D-D887-7E91-8EE429EFE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A6CF-CE45-40CC-8B88-1A708422E81B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ED36523-FF10-031E-E2FF-CCB754F4D8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8" y="1520825"/>
            <a:ext cx="10944225" cy="287338"/>
          </a:xfrm>
        </p:spPr>
        <p:txBody>
          <a:bodyPr anchor="ctr"/>
          <a:lstStyle>
            <a:lvl1pPr algn="ctr">
              <a:defRPr sz="2400" b="1"/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26848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344E-2FBA-A217-AA3C-0B97D396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E5581-D476-4D35-AAF9-D326F3AD7937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95F91-C056-7B3D-F5B7-F5648C0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70310-267B-6F03-2D08-088935B9E7BE}"/>
              </a:ext>
            </a:extLst>
          </p:cNvPr>
          <p:cNvSpPr txBox="1"/>
          <p:nvPr userDrawn="1"/>
        </p:nvSpPr>
        <p:spPr>
          <a:xfrm>
            <a:off x="1645920" y="65836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5613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8DDE4-88A3-42B5-D0E6-44B96E23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90533"/>
            <a:ext cx="10944225" cy="5704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Insert Title 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2A65E-E951-DDE2-A713-EB4769497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808163"/>
            <a:ext cx="10944225" cy="4357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Insert text/content</a:t>
            </a:r>
            <a:endParaRPr lang="en-US" noProof="0"/>
          </a:p>
          <a:p>
            <a:pPr lvl="1"/>
            <a:r>
              <a:rPr lang="en-US" noProof="0"/>
              <a:t>Subtitle - Second Level</a:t>
            </a:r>
          </a:p>
          <a:p>
            <a:pPr lvl="2"/>
            <a:r>
              <a:rPr lang="en-US" noProof="0"/>
              <a:t>Bullet Points - Third Level</a:t>
            </a:r>
          </a:p>
          <a:p>
            <a:pPr lvl="3"/>
            <a:r>
              <a:rPr lang="en-US" noProof="0"/>
              <a:t>Bullet Points - Fourth Level</a:t>
            </a:r>
          </a:p>
          <a:p>
            <a:pPr lvl="4"/>
            <a:r>
              <a:rPr lang="en-US" noProof="0"/>
              <a:t>Subtitle - Fifth Level</a:t>
            </a:r>
          </a:p>
          <a:p>
            <a:pPr lvl="5"/>
            <a:r>
              <a:rPr lang="en-US" noProof="0"/>
              <a:t>Highlight Text- 6th level</a:t>
            </a:r>
          </a:p>
          <a:p>
            <a:pPr lvl="6"/>
            <a:r>
              <a:rPr lang="en-US" noProof="0"/>
              <a:t>Bullet Points - 7th level</a:t>
            </a:r>
          </a:p>
          <a:p>
            <a:pPr lvl="7"/>
            <a:r>
              <a:rPr lang="en-US" noProof="0"/>
              <a:t>Bullet Points - 8th level</a:t>
            </a:r>
          </a:p>
          <a:p>
            <a:pPr lvl="8"/>
            <a:r>
              <a:rPr lang="en-US" noProof="0"/>
              <a:t>Bullet Points - 9th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84BD9-C16A-09E5-1F56-A12409020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3888" y="6262453"/>
            <a:ext cx="680930" cy="59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AD52B1A2-8F04-480D-A8F2-4BB15BAD793A}" type="datetime1">
              <a:rPr lang="en-US" smtClean="0"/>
              <a:pPr/>
              <a:t>6/26/2024</a:t>
            </a:fld>
            <a:r>
              <a:rPr lang="en-US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56C7-FAA8-8B6A-90D4-19328D9A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4913" y="6262453"/>
            <a:ext cx="2743200" cy="59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DEDEB93-9EE4-4463-88AB-DBF02166A2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9A21F2-DA5B-05AD-D048-2006E7FAAA0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0" y="6455366"/>
            <a:ext cx="1296000" cy="2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9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8" r:id="rId9"/>
    <p:sldLayoutId id="2147483666" r:id="rId10"/>
    <p:sldLayoutId id="2147483667" r:id="rId11"/>
    <p:sldLayoutId id="2147483665" r:id="rId12"/>
    <p:sldLayoutId id="2147483669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1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288000" indent="-288000" algn="l" defTabSz="914400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288000" algn="l" defTabSz="914400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576000" indent="-288000" algn="l" defTabSz="914400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288000" algn="l" defTabSz="914400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52000" indent="-288000" algn="l" defTabSz="914400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885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935" userDrawn="1">
          <p15:clr>
            <a:srgbClr val="F26B43"/>
          </p15:clr>
        </p15:guide>
        <p15:guide id="8" orient="horz" pos="11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197C2895-CBAA-C33D-4062-98115381268C}"/>
              </a:ext>
            </a:extLst>
          </p:cNvPr>
          <p:cNvSpPr txBox="1">
            <a:spLocks/>
          </p:cNvSpPr>
          <p:nvPr userDrawn="1"/>
        </p:nvSpPr>
        <p:spPr>
          <a:xfrm>
            <a:off x="6471862" y="1779589"/>
            <a:ext cx="4562574" cy="3475711"/>
          </a:xfrm>
          <a:custGeom>
            <a:avLst/>
            <a:gdLst>
              <a:gd name="connsiteX0" fmla="*/ 2053054 w 4562574"/>
              <a:gd name="connsiteY0" fmla="*/ 0 h 3475711"/>
              <a:gd name="connsiteX1" fmla="*/ 2246126 w 4562574"/>
              <a:gd name="connsiteY1" fmla="*/ 0 h 3475711"/>
              <a:gd name="connsiteX2" fmla="*/ 4298764 w 4562574"/>
              <a:gd name="connsiteY2" fmla="*/ 1463435 h 3475711"/>
              <a:gd name="connsiteX3" fmla="*/ 4298764 w 4562574"/>
              <a:gd name="connsiteY3" fmla="*/ 1582857 h 3475711"/>
              <a:gd name="connsiteX4" fmla="*/ 3993760 w 4562574"/>
              <a:gd name="connsiteY4" fmla="*/ 2460419 h 3475711"/>
              <a:gd name="connsiteX5" fmla="*/ 4562158 w 4562574"/>
              <a:gd name="connsiteY5" fmla="*/ 2715074 h 3475711"/>
              <a:gd name="connsiteX6" fmla="*/ 4562574 w 4562574"/>
              <a:gd name="connsiteY6" fmla="*/ 2715074 h 3475711"/>
              <a:gd name="connsiteX7" fmla="*/ 4138148 w 4562574"/>
              <a:gd name="connsiteY7" fmla="*/ 3475711 h 3475711"/>
              <a:gd name="connsiteX8" fmla="*/ 3077084 w 4562574"/>
              <a:gd name="connsiteY8" fmla="*/ 2974723 h 3475711"/>
              <a:gd name="connsiteX9" fmla="*/ 2246542 w 4562574"/>
              <a:gd name="connsiteY9" fmla="*/ 3061689 h 3475711"/>
              <a:gd name="connsiteX10" fmla="*/ 2053470 w 4562574"/>
              <a:gd name="connsiteY10" fmla="*/ 3061689 h 3475711"/>
              <a:gd name="connsiteX11" fmla="*/ 0 w 4562574"/>
              <a:gd name="connsiteY11" fmla="*/ 1582857 h 3475711"/>
              <a:gd name="connsiteX12" fmla="*/ 0 w 4562574"/>
              <a:gd name="connsiteY12" fmla="*/ 1463435 h 3475711"/>
              <a:gd name="connsiteX13" fmla="*/ 2053054 w 4562574"/>
              <a:gd name="connsiteY13" fmla="*/ 0 h 347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62574" h="3475711">
                <a:moveTo>
                  <a:pt x="2053054" y="0"/>
                </a:moveTo>
                <a:lnTo>
                  <a:pt x="2246126" y="0"/>
                </a:lnTo>
                <a:cubicBezTo>
                  <a:pt x="3947989" y="0"/>
                  <a:pt x="4298764" y="850931"/>
                  <a:pt x="4298764" y="1463435"/>
                </a:cubicBezTo>
                <a:lnTo>
                  <a:pt x="4298764" y="1582857"/>
                </a:lnTo>
                <a:cubicBezTo>
                  <a:pt x="4305422" y="1898680"/>
                  <a:pt x="4198067" y="2207844"/>
                  <a:pt x="3993760" y="2460419"/>
                </a:cubicBezTo>
                <a:lnTo>
                  <a:pt x="4562158" y="2715074"/>
                </a:lnTo>
                <a:lnTo>
                  <a:pt x="4562574" y="2715074"/>
                </a:lnTo>
                <a:lnTo>
                  <a:pt x="4138148" y="3475711"/>
                </a:lnTo>
                <a:lnTo>
                  <a:pt x="3077084" y="2974723"/>
                </a:lnTo>
                <a:cubicBezTo>
                  <a:pt x="2805369" y="3035890"/>
                  <a:pt x="2526164" y="3065017"/>
                  <a:pt x="2246542" y="3061689"/>
                </a:cubicBezTo>
                <a:lnTo>
                  <a:pt x="2053470" y="3061689"/>
                </a:lnTo>
                <a:cubicBezTo>
                  <a:pt x="355768" y="3061689"/>
                  <a:pt x="0" y="2187039"/>
                  <a:pt x="0" y="1582857"/>
                </a:cubicBezTo>
                <a:lnTo>
                  <a:pt x="0" y="1463435"/>
                </a:lnTo>
                <a:cubicBezTo>
                  <a:pt x="0" y="847186"/>
                  <a:pt x="359929" y="0"/>
                  <a:pt x="2053054" y="0"/>
                </a:cubicBezTo>
                <a:close/>
              </a:path>
            </a:pathLst>
          </a:custGeom>
          <a:solidFill>
            <a:srgbClr val="1FB7EA"/>
          </a:solidFill>
        </p:spPr>
        <p:txBody>
          <a:bodyPr vert="horz" wrap="square" lIns="0" tIns="0" rIns="0" bIns="79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Insert image by clicking on the symbol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D654B2-17B2-6CE7-ABFE-C225DADCE9B6}"/>
              </a:ext>
            </a:extLst>
          </p:cNvPr>
          <p:cNvSpPr txBox="1">
            <a:spLocks/>
          </p:cNvSpPr>
          <p:nvPr userDrawn="1"/>
        </p:nvSpPr>
        <p:spPr>
          <a:xfrm>
            <a:off x="623889" y="819149"/>
            <a:ext cx="5472111" cy="14465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Druk Wide Medium"/>
                <a:ea typeface="+mj-ea"/>
                <a:cs typeface="+mj-cs"/>
              </a:rPr>
              <a:t>Insert Title (here in two rows)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9D78419-F305-D012-8BBD-2CED72747070}"/>
              </a:ext>
            </a:extLst>
          </p:cNvPr>
          <p:cNvSpPr txBox="1">
            <a:spLocks/>
          </p:cNvSpPr>
          <p:nvPr userDrawn="1"/>
        </p:nvSpPr>
        <p:spPr>
          <a:xfrm>
            <a:off x="623888" y="3429000"/>
            <a:ext cx="5472112" cy="19389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Text - Contact information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1EA4154-562B-7CD6-E2DD-F8A8E6A5B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0444" y="6348286"/>
            <a:ext cx="1440000" cy="2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8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capabilities/mckinsey-digital/our-insights/the-economic-potential-of-generative-ai-the-next-productivity-frontier#introdu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6.png"/><Relationship Id="rId26" Type="http://schemas.openxmlformats.org/officeDocument/2006/relationships/image" Target="../media/image32.png"/><Relationship Id="rId3" Type="http://schemas.openxmlformats.org/officeDocument/2006/relationships/image" Target="../media/image12.png"/><Relationship Id="rId21" Type="http://schemas.openxmlformats.org/officeDocument/2006/relationships/image" Target="../media/image2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0.svg"/><Relationship Id="rId10" Type="http://schemas.openxmlformats.org/officeDocument/2006/relationships/image" Target="../media/image19.png"/><Relationship Id="rId19" Type="http://schemas.openxmlformats.org/officeDocument/2006/relationships/image" Target="../media/image7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pascal@unique.ch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que.ch/pictet" TargetMode="External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climbing up a spiral staircase&#10;&#10;Description automatically generated">
            <a:extLst>
              <a:ext uri="{FF2B5EF4-FFF2-40B4-BE49-F238E27FC236}">
                <a16:creationId xmlns:a16="http://schemas.microsoft.com/office/drawing/2014/main" id="{E68E9C70-2054-D33A-80C7-5F14EF131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r="11920"/>
          <a:stretch/>
        </p:blipFill>
        <p:spPr>
          <a:xfrm>
            <a:off x="-1516" y="0"/>
            <a:ext cx="12193516" cy="68580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4213D1-31A5-3025-7B21-FD929170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19149"/>
            <a:ext cx="5012823" cy="2308324"/>
          </a:xfrm>
        </p:spPr>
        <p:txBody>
          <a:bodyPr/>
          <a:lstStyle/>
          <a:p>
            <a:r>
              <a:rPr lang="en-CH" sz="4000">
                <a:solidFill>
                  <a:schemeClr val="bg1"/>
                </a:solidFill>
              </a:rPr>
              <a:t>SwissHacks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9D18C-0B36-475A-BBF3-AD0A133D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C848A-2D52-9389-517C-8318EFD0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0D9756-11C5-A807-ED3D-B4A563E100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/>
              <a:t>Financial Innovation with AI</a:t>
            </a:r>
          </a:p>
          <a:p>
            <a:endParaRPr lang="en-CH"/>
          </a:p>
          <a:p>
            <a:endParaRPr lang="en-CH"/>
          </a:p>
          <a:p>
            <a:endParaRPr lang="en-CH"/>
          </a:p>
          <a:p>
            <a:r>
              <a:rPr lang="de-DE"/>
              <a:t>June</a:t>
            </a:r>
            <a:r>
              <a:rPr lang="en-CH"/>
              <a:t>, 2024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ED77796-60EE-21F8-1B71-E3B1DE2BDD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5999" y="6261100"/>
            <a:ext cx="1440000" cy="229380"/>
          </a:xfrm>
        </p:spPr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922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938B75-12F0-690F-359D-B4D4F93D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02558"/>
            <a:ext cx="10944225" cy="570458"/>
          </a:xfrm>
        </p:spPr>
        <p:txBody>
          <a:bodyPr/>
          <a:lstStyle/>
          <a:p>
            <a:r>
              <a:rPr lang="en-US" sz="2400"/>
              <a:t>Supercharging teams</a:t>
            </a:r>
          </a:p>
        </p:txBody>
      </p:sp>
      <p:sp>
        <p:nvSpPr>
          <p:cNvPr id="24" name="MIO_SHADOWBOX">
            <a:extLst>
              <a:ext uri="{FF2B5EF4-FFF2-40B4-BE49-F238E27FC236}">
                <a16:creationId xmlns:a16="http://schemas.microsoft.com/office/drawing/2014/main" id="{AAA3141A-E946-E8B7-48C6-46C7915CEF6E}"/>
              </a:ext>
            </a:extLst>
          </p:cNvPr>
          <p:cNvSpPr/>
          <p:nvPr/>
        </p:nvSpPr>
        <p:spPr>
          <a:xfrm>
            <a:off x="624043" y="2959914"/>
            <a:ext cx="2811689" cy="2527317"/>
          </a:xfrm>
          <a:prstGeom prst="rect">
            <a:avLst/>
          </a:prstGeom>
          <a:noFill/>
          <a:effectLst/>
        </p:spPr>
        <p:txBody>
          <a:bodyPr vert="horz" lIns="144000" tIns="108000" rIns="358599" bIns="53790" rtlCol="0" anchor="t">
            <a:noAutofit/>
          </a:bodyPr>
          <a:lstStyle/>
          <a:p>
            <a:pPr marL="288000" lvl="2" indent="-288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/>
              <a:t>FSI companies have inefficient and ineffective processes*</a:t>
            </a:r>
          </a:p>
          <a:p>
            <a:pPr marL="288000" lvl="2" indent="-288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/>
              <a:t>Growing financial pressure and need to overcome high costs*</a:t>
            </a:r>
          </a:p>
          <a:p>
            <a:pPr marL="288000" lvl="2" indent="-288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/>
              <a:t>Changing expectations from clients and competition</a:t>
            </a:r>
          </a:p>
          <a:p>
            <a:pPr marL="288000" lvl="2" indent="-288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/>
              <a:t>FSI companies fail to drive AI adaption/transformation</a:t>
            </a:r>
          </a:p>
          <a:p>
            <a:pPr marL="288000" lvl="2" indent="-288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200"/>
          </a:p>
          <a:p>
            <a:pPr marL="288000" lvl="2" indent="-288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200"/>
          </a:p>
        </p:txBody>
      </p:sp>
      <p:sp>
        <p:nvSpPr>
          <p:cNvPr id="23" name="MIO_OBJECT1">
            <a:extLst>
              <a:ext uri="{FF2B5EF4-FFF2-40B4-BE49-F238E27FC236}">
                <a16:creationId xmlns:a16="http://schemas.microsoft.com/office/drawing/2014/main" id="{730D479B-2AF7-2998-8A51-EDED300FD940}"/>
              </a:ext>
            </a:extLst>
          </p:cNvPr>
          <p:cNvSpPr>
            <a:spLocks/>
          </p:cNvSpPr>
          <p:nvPr/>
        </p:nvSpPr>
        <p:spPr>
          <a:xfrm>
            <a:off x="698095" y="2099390"/>
            <a:ext cx="2595122" cy="625595"/>
          </a:xfrm>
          <a:prstGeom prst="roundRect">
            <a:avLst>
              <a:gd name="adj" fmla="val 3060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720" tIns="71720" rIns="71720" bIns="71720" rtlCol="0" anchor="ctr">
            <a:norm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cs typeface="Segoe UI Semibold" panose="020B0702040204020203" pitchFamily="34" charset="0"/>
              </a:rPr>
              <a:t>Problem</a:t>
            </a:r>
          </a:p>
        </p:txBody>
      </p:sp>
      <p:sp>
        <p:nvSpPr>
          <p:cNvPr id="26" name="MIO_SHADOWBOX">
            <a:extLst>
              <a:ext uri="{FF2B5EF4-FFF2-40B4-BE49-F238E27FC236}">
                <a16:creationId xmlns:a16="http://schemas.microsoft.com/office/drawing/2014/main" id="{81FF5AEA-D616-2CB0-7BA4-D7758B6CE666}"/>
              </a:ext>
            </a:extLst>
          </p:cNvPr>
          <p:cNvSpPr/>
          <p:nvPr/>
        </p:nvSpPr>
        <p:spPr>
          <a:xfrm>
            <a:off x="8792324" y="2959914"/>
            <a:ext cx="2743200" cy="2101922"/>
          </a:xfrm>
          <a:prstGeom prst="rect">
            <a:avLst/>
          </a:prstGeom>
          <a:noFill/>
          <a:effectLst/>
        </p:spPr>
        <p:txBody>
          <a:bodyPr vert="horz" lIns="144000" tIns="108000" rIns="180000" bIns="53790" rtlCol="0" anchor="t">
            <a:noAutofit/>
          </a:bodyPr>
          <a:lstStyle/>
          <a:p>
            <a:pPr marL="288000" lvl="2" indent="-288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/>
              <a:t>Drive productivity in an inspiring way</a:t>
            </a:r>
          </a:p>
          <a:p>
            <a:pPr marL="288000" lvl="2" indent="-288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/>
              <a:t>Replace knowledge worker tasks with AI assistants</a:t>
            </a:r>
          </a:p>
          <a:p>
            <a:pPr marL="288000" lvl="2" indent="-288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/>
              <a:t>Maximize client-facing time for RMs/advisors by unlocking the power of data</a:t>
            </a:r>
          </a:p>
          <a:p>
            <a:pPr marL="288000" lvl="2" indent="-288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/>
              <a:t>Fast implementation</a:t>
            </a:r>
          </a:p>
        </p:txBody>
      </p:sp>
      <p:sp>
        <p:nvSpPr>
          <p:cNvPr id="27" name="MIO_OBJECT1">
            <a:extLst>
              <a:ext uri="{FF2B5EF4-FFF2-40B4-BE49-F238E27FC236}">
                <a16:creationId xmlns:a16="http://schemas.microsoft.com/office/drawing/2014/main" id="{32105EE8-0854-C7FF-4626-37188A1FFADE}"/>
              </a:ext>
            </a:extLst>
          </p:cNvPr>
          <p:cNvSpPr>
            <a:spLocks/>
          </p:cNvSpPr>
          <p:nvPr/>
        </p:nvSpPr>
        <p:spPr>
          <a:xfrm>
            <a:off x="8898951" y="2099390"/>
            <a:ext cx="2595122" cy="625595"/>
          </a:xfrm>
          <a:prstGeom prst="roundRect">
            <a:avLst>
              <a:gd name="adj" fmla="val 3060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720" tIns="71720" rIns="71720" bIns="71720" rtlCol="0" anchor="ctr">
            <a:norm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cs typeface="Segoe UI Semibold" panose="020B0702040204020203" pitchFamily="34" charset="0"/>
              </a:rPr>
              <a:t>Solution</a:t>
            </a:r>
          </a:p>
        </p:txBody>
      </p:sp>
      <p:sp>
        <p:nvSpPr>
          <p:cNvPr id="32" name="Google Shape;668;p2">
            <a:extLst>
              <a:ext uri="{FF2B5EF4-FFF2-40B4-BE49-F238E27FC236}">
                <a16:creationId xmlns:a16="http://schemas.microsoft.com/office/drawing/2014/main" id="{534D8DAC-9B35-E27E-B9DA-3BE4D9FBB4D9}"/>
              </a:ext>
            </a:extLst>
          </p:cNvPr>
          <p:cNvSpPr txBox="1"/>
          <p:nvPr/>
        </p:nvSpPr>
        <p:spPr>
          <a:xfrm>
            <a:off x="8972992" y="5833863"/>
            <a:ext cx="2583039" cy="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ea typeface="Arial"/>
                <a:cs typeface="Arial"/>
                <a:sym typeface="Arial"/>
              </a:rPr>
              <a:t>** Creating value of $250-410B for banking &amp; insurance according to McKinsey (</a:t>
            </a:r>
            <a:r>
              <a:rPr lang="en-US" sz="1000" b="0" i="0" u="sng" strike="noStrike" cap="none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000" b="0" i="0" u="none" strike="noStrike" cap="none">
                <a:ea typeface="Arial"/>
                <a:cs typeface="Arial"/>
                <a:sym typeface="Arial"/>
              </a:rPr>
              <a:t>)</a:t>
            </a:r>
            <a:endParaRPr lang="en-US" sz="1400"/>
          </a:p>
        </p:txBody>
      </p:sp>
      <p:sp>
        <p:nvSpPr>
          <p:cNvPr id="33" name="Google Shape;669;p2">
            <a:extLst>
              <a:ext uri="{FF2B5EF4-FFF2-40B4-BE49-F238E27FC236}">
                <a16:creationId xmlns:a16="http://schemas.microsoft.com/office/drawing/2014/main" id="{1EC8C95A-F019-4292-252F-D7323B4CBF88}"/>
              </a:ext>
            </a:extLst>
          </p:cNvPr>
          <p:cNvSpPr txBox="1"/>
          <p:nvPr/>
        </p:nvSpPr>
        <p:spPr>
          <a:xfrm>
            <a:off x="635968" y="5830022"/>
            <a:ext cx="2719037" cy="40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ea typeface="Arial"/>
                <a:cs typeface="Arial"/>
                <a:sym typeface="Arial"/>
              </a:rPr>
              <a:t>* Client case studies conducted with </a:t>
            </a:r>
            <a:r>
              <a:rPr lang="en-US" sz="1000" b="0" i="0" u="none" strike="noStrike" cap="none" err="1">
                <a:ea typeface="Arial"/>
                <a:cs typeface="Arial"/>
                <a:sym typeface="Arial"/>
              </a:rPr>
              <a:t>Mobiliar</a:t>
            </a:r>
            <a:r>
              <a:rPr lang="en-US" sz="1000" b="0" i="0" u="none" strike="noStrike" cap="none">
                <a:ea typeface="Arial"/>
                <a:cs typeface="Arial"/>
                <a:sym typeface="Arial"/>
              </a:rPr>
              <a:t>, LGT, </a:t>
            </a:r>
            <a:r>
              <a:rPr lang="en-US" sz="1000" b="0" i="0" u="none" strike="noStrike" cap="none" err="1">
                <a:ea typeface="Arial"/>
                <a:cs typeface="Arial"/>
                <a:sym typeface="Arial"/>
              </a:rPr>
              <a:t>Pictet</a:t>
            </a:r>
            <a:r>
              <a:rPr lang="en-US" sz="1000" b="0" i="0" u="none" strike="noStrike" cap="none">
                <a:ea typeface="Arial"/>
                <a:cs typeface="Arial"/>
                <a:sym typeface="Arial"/>
              </a:rPr>
              <a:t> &amp; Goldman Sachs report</a:t>
            </a:r>
            <a:endParaRPr lang="en-US" sz="1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F47CA-1D92-0F87-2957-CAD28F1C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smtClean="0"/>
              <a:t>2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61FABE3-F4D8-198C-1E5B-62544B73ADC8}"/>
              </a:ext>
            </a:extLst>
          </p:cNvPr>
          <p:cNvSpPr/>
          <p:nvPr/>
        </p:nvSpPr>
        <p:spPr>
          <a:xfrm>
            <a:off x="3648169" y="2570122"/>
            <a:ext cx="3038347" cy="3239917"/>
          </a:xfrm>
          <a:custGeom>
            <a:avLst/>
            <a:gdLst>
              <a:gd name="connsiteX0" fmla="*/ 1619958 w 3038347"/>
              <a:gd name="connsiteY0" fmla="*/ 0 h 3239917"/>
              <a:gd name="connsiteX1" fmla="*/ 2765376 w 3038347"/>
              <a:gd name="connsiteY1" fmla="*/ 474541 h 3239917"/>
              <a:gd name="connsiteX2" fmla="*/ 2972988 w 3038347"/>
              <a:gd name="connsiteY2" fmla="*/ 728643 h 3239917"/>
              <a:gd name="connsiteX3" fmla="*/ 3038347 w 3038347"/>
              <a:gd name="connsiteY3" fmla="*/ 839224 h 3239917"/>
              <a:gd name="connsiteX4" fmla="*/ 3015178 w 3038347"/>
              <a:gd name="connsiteY4" fmla="*/ 856261 h 3239917"/>
              <a:gd name="connsiteX5" fmla="*/ 2939999 w 3038347"/>
              <a:gd name="connsiteY5" fmla="*/ 924229 h 3239917"/>
              <a:gd name="connsiteX6" fmla="*/ 2939999 w 3038347"/>
              <a:gd name="connsiteY6" fmla="*/ 2324185 h 3239917"/>
              <a:gd name="connsiteX7" fmla="*/ 3015178 w 3038347"/>
              <a:gd name="connsiteY7" fmla="*/ 2392153 h 3239917"/>
              <a:gd name="connsiteX8" fmla="*/ 3034846 w 3038347"/>
              <a:gd name="connsiteY8" fmla="*/ 2406616 h 3239917"/>
              <a:gd name="connsiteX9" fmla="*/ 2972988 w 3038347"/>
              <a:gd name="connsiteY9" fmla="*/ 2511274 h 3239917"/>
              <a:gd name="connsiteX10" fmla="*/ 2765376 w 3038347"/>
              <a:gd name="connsiteY10" fmla="*/ 2765377 h 3239917"/>
              <a:gd name="connsiteX11" fmla="*/ 474540 w 3038347"/>
              <a:gd name="connsiteY11" fmla="*/ 2765377 h 3239917"/>
              <a:gd name="connsiteX12" fmla="*/ 474540 w 3038347"/>
              <a:gd name="connsiteY12" fmla="*/ 474541 h 3239917"/>
              <a:gd name="connsiteX13" fmla="*/ 1619958 w 3038347"/>
              <a:gd name="connsiteY13" fmla="*/ 0 h 3239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38347" h="3239917">
                <a:moveTo>
                  <a:pt x="1619958" y="0"/>
                </a:moveTo>
                <a:cubicBezTo>
                  <a:pt x="2034528" y="0"/>
                  <a:pt x="2449098" y="158180"/>
                  <a:pt x="2765376" y="474541"/>
                </a:cubicBezTo>
                <a:cubicBezTo>
                  <a:pt x="2844466" y="553610"/>
                  <a:pt x="2913670" y="638823"/>
                  <a:pt x="2972988" y="728643"/>
                </a:cubicBezTo>
                <a:lnTo>
                  <a:pt x="3038347" y="839224"/>
                </a:lnTo>
                <a:lnTo>
                  <a:pt x="3015178" y="856261"/>
                </a:lnTo>
                <a:cubicBezTo>
                  <a:pt x="2989258" y="877407"/>
                  <a:pt x="2964159" y="900063"/>
                  <a:pt x="2939999" y="924229"/>
                </a:cubicBezTo>
                <a:cubicBezTo>
                  <a:pt x="2553336" y="1310792"/>
                  <a:pt x="2553336" y="1937622"/>
                  <a:pt x="2939999" y="2324185"/>
                </a:cubicBezTo>
                <a:cubicBezTo>
                  <a:pt x="2964159" y="2348351"/>
                  <a:pt x="2989258" y="2371007"/>
                  <a:pt x="3015178" y="2392153"/>
                </a:cubicBezTo>
                <a:lnTo>
                  <a:pt x="3034846" y="2406616"/>
                </a:lnTo>
                <a:lnTo>
                  <a:pt x="2972988" y="2511274"/>
                </a:lnTo>
                <a:cubicBezTo>
                  <a:pt x="2913670" y="2601095"/>
                  <a:pt x="2844466" y="2686308"/>
                  <a:pt x="2765376" y="2765377"/>
                </a:cubicBezTo>
                <a:cubicBezTo>
                  <a:pt x="2132819" y="3398098"/>
                  <a:pt x="1107096" y="3398098"/>
                  <a:pt x="474540" y="2765377"/>
                </a:cubicBezTo>
                <a:cubicBezTo>
                  <a:pt x="-158181" y="2132820"/>
                  <a:pt x="-158181" y="1107097"/>
                  <a:pt x="474540" y="474541"/>
                </a:cubicBezTo>
                <a:cubicBezTo>
                  <a:pt x="790818" y="158180"/>
                  <a:pt x="1205388" y="0"/>
                  <a:pt x="1619958" y="0"/>
                </a:cubicBezTo>
                <a:close/>
              </a:path>
            </a:pathLst>
          </a:custGeom>
          <a:solidFill>
            <a:srgbClr val="00374C">
              <a:alpha val="20000"/>
            </a:srgbClr>
          </a:solidFill>
          <a:ln w="12700">
            <a:noFill/>
            <a:prstDash val="sysDash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 sz="10700" b="1">
                <a:solidFill>
                  <a:srgbClr val="FCFBFB"/>
                </a:solidFill>
                <a:latin typeface="helium"/>
                <a:ea typeface="helium"/>
                <a:cs typeface="helium"/>
                <a:sym typeface="helium"/>
              </a:defRPr>
            </a:lvl1pPr>
          </a:lstStyle>
          <a:p>
            <a:pPr lvl="0" algn="ctr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endParaRPr sz="3991">
              <a:solidFill>
                <a:schemeClr val="bg1"/>
              </a:solidFill>
              <a:latin typeface="et-line"/>
              <a:cs typeface="et-line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03D51E-B615-175C-52B9-247FD130133F}"/>
              </a:ext>
            </a:extLst>
          </p:cNvPr>
          <p:cNvSpPr txBox="1">
            <a:spLocks/>
          </p:cNvSpPr>
          <p:nvPr/>
        </p:nvSpPr>
        <p:spPr>
          <a:xfrm>
            <a:off x="6660213" y="2560405"/>
            <a:ext cx="1317908" cy="6235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Neue Haas Unica Pro Light" panose="020B0404030206020203" pitchFamily="34" charset="0"/>
              <a:buChar char="﻿"/>
              <a:tabLst/>
              <a:defRPr sz="17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84343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CH" sz="17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65087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24039" algn="l"/>
              </a:tabLst>
              <a:defRPr sz="17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49430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96157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95459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94760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94061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CH" sz="1400" b="1"/>
              <a:t>Gen AI Value for FSI**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2C87C3A-557E-D283-6CFC-4ADDABC12B4C}"/>
              </a:ext>
            </a:extLst>
          </p:cNvPr>
          <p:cNvSpPr/>
          <p:nvPr/>
        </p:nvSpPr>
        <p:spPr>
          <a:xfrm>
            <a:off x="6683015" y="3204354"/>
            <a:ext cx="1595105" cy="1979949"/>
          </a:xfrm>
          <a:custGeom>
            <a:avLst/>
            <a:gdLst>
              <a:gd name="connsiteX0" fmla="*/ 605131 w 1595105"/>
              <a:gd name="connsiteY0" fmla="*/ 0 h 1979949"/>
              <a:gd name="connsiteX1" fmla="*/ 1305109 w 1595105"/>
              <a:gd name="connsiteY1" fmla="*/ 289997 h 1979949"/>
              <a:gd name="connsiteX2" fmla="*/ 1305109 w 1595105"/>
              <a:gd name="connsiteY2" fmla="*/ 1689953 h 1979949"/>
              <a:gd name="connsiteX3" fmla="*/ 60438 w 1595105"/>
              <a:gd name="connsiteY3" fmla="*/ 1816826 h 1979949"/>
              <a:gd name="connsiteX4" fmla="*/ 0 w 1595105"/>
              <a:gd name="connsiteY4" fmla="*/ 1772384 h 1979949"/>
              <a:gd name="connsiteX5" fmla="*/ 19703 w 1595105"/>
              <a:gd name="connsiteY5" fmla="*/ 1739048 h 1979949"/>
              <a:gd name="connsiteX6" fmla="*/ 19703 w 1595105"/>
              <a:gd name="connsiteY6" fmla="*/ 232405 h 1979949"/>
              <a:gd name="connsiteX7" fmla="*/ 3501 w 1595105"/>
              <a:gd name="connsiteY7" fmla="*/ 204992 h 1979949"/>
              <a:gd name="connsiteX8" fmla="*/ 60438 w 1595105"/>
              <a:gd name="connsiteY8" fmla="*/ 163123 h 1979949"/>
              <a:gd name="connsiteX9" fmla="*/ 605131 w 1595105"/>
              <a:gd name="connsiteY9" fmla="*/ 0 h 19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5105" h="1979949">
                <a:moveTo>
                  <a:pt x="605131" y="0"/>
                </a:moveTo>
                <a:cubicBezTo>
                  <a:pt x="858479" y="0"/>
                  <a:pt x="1111827" y="96666"/>
                  <a:pt x="1305109" y="289997"/>
                </a:cubicBezTo>
                <a:cubicBezTo>
                  <a:pt x="1691771" y="676560"/>
                  <a:pt x="1691771" y="1303390"/>
                  <a:pt x="1305109" y="1689953"/>
                </a:cubicBezTo>
                <a:cubicBezTo>
                  <a:pt x="966867" y="2028282"/>
                  <a:pt x="444669" y="2070574"/>
                  <a:pt x="60438" y="1816826"/>
                </a:cubicBezTo>
                <a:lnTo>
                  <a:pt x="0" y="1772384"/>
                </a:lnTo>
                <a:lnTo>
                  <a:pt x="19703" y="1739048"/>
                </a:lnTo>
                <a:cubicBezTo>
                  <a:pt x="266860" y="1268830"/>
                  <a:pt x="266860" y="702624"/>
                  <a:pt x="19703" y="232405"/>
                </a:cubicBezTo>
                <a:lnTo>
                  <a:pt x="3501" y="204992"/>
                </a:lnTo>
                <a:lnTo>
                  <a:pt x="60438" y="163123"/>
                </a:lnTo>
                <a:cubicBezTo>
                  <a:pt x="225109" y="54374"/>
                  <a:pt x="415120" y="0"/>
                  <a:pt x="605131" y="0"/>
                </a:cubicBezTo>
                <a:close/>
              </a:path>
            </a:pathLst>
          </a:custGeom>
          <a:solidFill>
            <a:srgbClr val="80DAD2">
              <a:alpha val="30000"/>
            </a:srgbClr>
          </a:solidFill>
          <a:ln w="12700">
            <a:noFill/>
            <a:prstDash val="sysDash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 sz="10700" b="1">
                <a:solidFill>
                  <a:srgbClr val="FCFBFB"/>
                </a:solidFill>
                <a:latin typeface="helium"/>
                <a:ea typeface="helium"/>
                <a:cs typeface="helium"/>
                <a:sym typeface="helium"/>
              </a:defRPr>
            </a:lvl1pPr>
          </a:lstStyle>
          <a:p>
            <a:pPr lvl="0" algn="ctr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endParaRPr sz="20135">
              <a:solidFill>
                <a:srgbClr val="FFFFFF"/>
              </a:solidFill>
              <a:latin typeface="et-line"/>
              <a:cs typeface="et-line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6EE3481-1F7A-D1A5-34C3-54449314D31D}"/>
              </a:ext>
            </a:extLst>
          </p:cNvPr>
          <p:cNvSpPr/>
          <p:nvPr/>
        </p:nvSpPr>
        <p:spPr>
          <a:xfrm>
            <a:off x="6298170" y="3409345"/>
            <a:ext cx="589914" cy="1567392"/>
          </a:xfrm>
          <a:custGeom>
            <a:avLst/>
            <a:gdLst>
              <a:gd name="connsiteX0" fmla="*/ 388345 w 589914"/>
              <a:gd name="connsiteY0" fmla="*/ 0 h 1567392"/>
              <a:gd name="connsiteX1" fmla="*/ 404547 w 589914"/>
              <a:gd name="connsiteY1" fmla="*/ 27413 h 1567392"/>
              <a:gd name="connsiteX2" fmla="*/ 404547 w 589914"/>
              <a:gd name="connsiteY2" fmla="*/ 1534056 h 1567392"/>
              <a:gd name="connsiteX3" fmla="*/ 384844 w 589914"/>
              <a:gd name="connsiteY3" fmla="*/ 1567392 h 1567392"/>
              <a:gd name="connsiteX4" fmla="*/ 365176 w 589914"/>
              <a:gd name="connsiteY4" fmla="*/ 1552929 h 1567392"/>
              <a:gd name="connsiteX5" fmla="*/ 289997 w 589914"/>
              <a:gd name="connsiteY5" fmla="*/ 1484961 h 1567392"/>
              <a:gd name="connsiteX6" fmla="*/ 289997 w 589914"/>
              <a:gd name="connsiteY6" fmla="*/ 85005 h 1567392"/>
              <a:gd name="connsiteX7" fmla="*/ 365176 w 589914"/>
              <a:gd name="connsiteY7" fmla="*/ 17037 h 156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914" h="1567392">
                <a:moveTo>
                  <a:pt x="388345" y="0"/>
                </a:moveTo>
                <a:lnTo>
                  <a:pt x="404547" y="27413"/>
                </a:lnTo>
                <a:cubicBezTo>
                  <a:pt x="651704" y="497632"/>
                  <a:pt x="651704" y="1063838"/>
                  <a:pt x="404547" y="1534056"/>
                </a:cubicBezTo>
                <a:lnTo>
                  <a:pt x="384844" y="1567392"/>
                </a:lnTo>
                <a:lnTo>
                  <a:pt x="365176" y="1552929"/>
                </a:lnTo>
                <a:cubicBezTo>
                  <a:pt x="339256" y="1531783"/>
                  <a:pt x="314157" y="1509127"/>
                  <a:pt x="289997" y="1484961"/>
                </a:cubicBezTo>
                <a:cubicBezTo>
                  <a:pt x="-96666" y="1098398"/>
                  <a:pt x="-96666" y="471568"/>
                  <a:pt x="289997" y="85005"/>
                </a:cubicBezTo>
                <a:cubicBezTo>
                  <a:pt x="314157" y="60839"/>
                  <a:pt x="339256" y="38183"/>
                  <a:pt x="365176" y="17037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prstDash val="sysDash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 sz="10700" b="1">
                <a:solidFill>
                  <a:srgbClr val="FCFBFB"/>
                </a:solidFill>
                <a:latin typeface="helium"/>
                <a:ea typeface="helium"/>
                <a:cs typeface="helium"/>
                <a:sym typeface="helium"/>
              </a:defRPr>
            </a:lvl1pPr>
          </a:lstStyle>
          <a:p>
            <a:pPr lvl="0" algn="ctr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endParaRPr sz="20135">
              <a:solidFill>
                <a:srgbClr val="FFFFFF"/>
              </a:solidFill>
              <a:latin typeface="et-line"/>
              <a:cs typeface="et-line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78F929-7F25-01E8-D51A-16A1CB751923}"/>
              </a:ext>
            </a:extLst>
          </p:cNvPr>
          <p:cNvCxnSpPr/>
          <p:nvPr/>
        </p:nvCxnSpPr>
        <p:spPr>
          <a:xfrm flipH="1" flipV="1">
            <a:off x="6580857" y="4321304"/>
            <a:ext cx="197709" cy="115248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826455-1B4A-B13E-9E05-F1867F2DA9D5}"/>
              </a:ext>
            </a:extLst>
          </p:cNvPr>
          <p:cNvSpPr txBox="1">
            <a:spLocks/>
          </p:cNvSpPr>
          <p:nvPr/>
        </p:nvSpPr>
        <p:spPr>
          <a:xfrm>
            <a:off x="6092592" y="5504175"/>
            <a:ext cx="1387975" cy="6235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Neue Haas Unica Pro Light" panose="020B0404030206020203" pitchFamily="34" charset="0"/>
              <a:buChar char="﻿"/>
              <a:tabLst/>
              <a:defRPr sz="17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84343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CH" sz="17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65087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24039" algn="l"/>
              </a:tabLst>
              <a:defRPr sz="17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49430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96157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95459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94760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94061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CH" sz="1400" b="1">
                <a:solidFill>
                  <a:schemeClr val="accent1"/>
                </a:solidFill>
              </a:rPr>
              <a:t>New AI Workforce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FDDE568-2975-D938-D2BB-686A5653DA0D}"/>
              </a:ext>
            </a:extLst>
          </p:cNvPr>
          <p:cNvSpPr txBox="1">
            <a:spLocks/>
          </p:cNvSpPr>
          <p:nvPr/>
        </p:nvSpPr>
        <p:spPr>
          <a:xfrm>
            <a:off x="4346482" y="3733487"/>
            <a:ext cx="1449668" cy="913184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marR="0" indent="0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Neue Haas Unica Pro Light" panose="020B0404030206020203" pitchFamily="34" charset="0"/>
              <a:buChar char="﻿"/>
              <a:tabLst/>
              <a:defRPr sz="17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84343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CH" sz="17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65087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24039" algn="l"/>
              </a:tabLst>
              <a:defRPr sz="17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49430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96157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95459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94760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94061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740"/>
              </a:lnSpc>
            </a:pPr>
            <a:r>
              <a:rPr lang="en-CH" sz="2400" b="1" i="0">
                <a:solidFill>
                  <a:srgbClr val="474747"/>
                </a:solidFill>
                <a:effectLst/>
              </a:rPr>
              <a:t>∼ $22 Trillion </a:t>
            </a:r>
            <a:endParaRPr lang="en-CH" sz="2400" b="1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6A6F91-79BC-094B-81B9-FB7685F1E4DA}"/>
              </a:ext>
            </a:extLst>
          </p:cNvPr>
          <p:cNvSpPr txBox="1">
            <a:spLocks/>
          </p:cNvSpPr>
          <p:nvPr/>
        </p:nvSpPr>
        <p:spPr>
          <a:xfrm>
            <a:off x="7029690" y="3877417"/>
            <a:ext cx="1035994" cy="625324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marR="0" indent="0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Neue Haas Unica Pro Light" panose="020B0404030206020203" pitchFamily="34" charset="0"/>
              <a:buChar char="﻿"/>
              <a:tabLst/>
              <a:defRPr sz="17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84343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CH" sz="17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65087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24039" algn="l"/>
              </a:tabLst>
              <a:defRPr sz="17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49430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96157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95459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94760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94061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CH" sz="2000" b="1" i="0">
                <a:solidFill>
                  <a:srgbClr val="474747"/>
                </a:solidFill>
                <a:effectLst/>
              </a:rPr>
              <a:t>∼ $400</a:t>
            </a:r>
          </a:p>
          <a:p>
            <a:pPr algn="ctr">
              <a:lnSpc>
                <a:spcPct val="100000"/>
              </a:lnSpc>
            </a:pPr>
            <a:r>
              <a:rPr lang="en-CH" sz="2000" b="1" i="0">
                <a:solidFill>
                  <a:srgbClr val="474747"/>
                </a:solidFill>
                <a:effectLst/>
              </a:rPr>
              <a:t>Billion</a:t>
            </a:r>
            <a:endParaRPr lang="en-CH" sz="2000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BA6646-F596-BCDA-655C-CFAEA1A2A580}"/>
              </a:ext>
            </a:extLst>
          </p:cNvPr>
          <p:cNvCxnSpPr>
            <a:cxnSpLocks/>
          </p:cNvCxnSpPr>
          <p:nvPr/>
        </p:nvCxnSpPr>
        <p:spPr>
          <a:xfrm flipH="1">
            <a:off x="6160287" y="3688251"/>
            <a:ext cx="27229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DFACC8-19C8-8C8B-FD2A-17962EA699D5}"/>
              </a:ext>
            </a:extLst>
          </p:cNvPr>
          <p:cNvCxnSpPr>
            <a:cxnSpLocks/>
          </p:cNvCxnSpPr>
          <p:nvPr/>
        </p:nvCxnSpPr>
        <p:spPr>
          <a:xfrm flipH="1">
            <a:off x="6160287" y="4704294"/>
            <a:ext cx="27229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CD0F87-8496-0E2A-6D0E-61C7E72F83BF}"/>
              </a:ext>
            </a:extLst>
          </p:cNvPr>
          <p:cNvCxnSpPr>
            <a:cxnSpLocks/>
          </p:cNvCxnSpPr>
          <p:nvPr/>
        </p:nvCxnSpPr>
        <p:spPr>
          <a:xfrm flipH="1">
            <a:off x="6065112" y="3926912"/>
            <a:ext cx="27229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DB9309-4061-F5B8-F48D-8F7F39139EBC}"/>
              </a:ext>
            </a:extLst>
          </p:cNvPr>
          <p:cNvCxnSpPr>
            <a:cxnSpLocks/>
          </p:cNvCxnSpPr>
          <p:nvPr/>
        </p:nvCxnSpPr>
        <p:spPr>
          <a:xfrm flipH="1">
            <a:off x="6056654" y="4453247"/>
            <a:ext cx="27229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3D614D3-3108-8D72-26E1-B88A3AFBD7A1}"/>
              </a:ext>
            </a:extLst>
          </p:cNvPr>
          <p:cNvSpPr txBox="1">
            <a:spLocks/>
          </p:cNvSpPr>
          <p:nvPr/>
        </p:nvSpPr>
        <p:spPr>
          <a:xfrm>
            <a:off x="4248820" y="1737116"/>
            <a:ext cx="2059969" cy="9261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Neue Haas Unica Pro Light" panose="020B0404030206020203" pitchFamily="34" charset="0"/>
              <a:buChar char="﻿"/>
              <a:tabLst/>
              <a:defRPr sz="17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84343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CH" sz="17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65087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24039" algn="l"/>
              </a:tabLst>
              <a:defRPr sz="17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49430" marR="0" indent="-283134" algn="l" defTabSz="1198602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96157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95459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94760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94061" indent="-299649" algn="l" defTabSz="11986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CH" sz="1400" b="1"/>
              <a:t>Knowledge Workers </a:t>
            </a:r>
            <a:br>
              <a:rPr lang="de-CH" sz="1400" b="1"/>
            </a:br>
            <a:r>
              <a:rPr lang="de-CH" sz="1400" b="1" err="1"/>
              <a:t>for</a:t>
            </a:r>
            <a:r>
              <a:rPr lang="de-CH" sz="1400" b="1"/>
              <a:t> FSI </a:t>
            </a:r>
            <a:r>
              <a:rPr lang="en-CH" sz="1400" b="1"/>
              <a:t>(Labor)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620AE4F1-9BDE-866A-4514-EEF0C3AECC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3888" y="6260093"/>
            <a:ext cx="2743200" cy="597907"/>
          </a:xfrm>
        </p:spPr>
        <p:txBody>
          <a:bodyPr/>
          <a:lstStyle/>
          <a:p>
            <a:fld id="{4E36A6CF-CE45-40CC-8B88-1A708422E81B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CA781A5-0BC6-463F-31AF-E44817ADA9AD}"/>
              </a:ext>
            </a:extLst>
          </p:cNvPr>
          <p:cNvSpPr txBox="1">
            <a:spLocks/>
          </p:cNvSpPr>
          <p:nvPr/>
        </p:nvSpPr>
        <p:spPr>
          <a:xfrm>
            <a:off x="623888" y="1118700"/>
            <a:ext cx="10944225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/>
              <a:t>Leverage the power of generative AI to get work done in the Financial Services Industries (FSI)</a:t>
            </a:r>
          </a:p>
        </p:txBody>
      </p:sp>
      <p:grpSp>
        <p:nvGrpSpPr>
          <p:cNvPr id="28" name="Gruppieren 28">
            <a:extLst>
              <a:ext uri="{FF2B5EF4-FFF2-40B4-BE49-F238E27FC236}">
                <a16:creationId xmlns:a16="http://schemas.microsoft.com/office/drawing/2014/main" id="{DB69C874-405C-8B75-E2A7-0924EB323EC5}"/>
              </a:ext>
            </a:extLst>
          </p:cNvPr>
          <p:cNvGrpSpPr/>
          <p:nvPr/>
        </p:nvGrpSpPr>
        <p:grpSpPr>
          <a:xfrm rot="5400000">
            <a:off x="1959488" y="2467064"/>
            <a:ext cx="71996" cy="515842"/>
            <a:chOff x="10546772" y="1839191"/>
            <a:chExt cx="311728" cy="3666516"/>
          </a:xfrm>
        </p:grpSpPr>
        <p:cxnSp>
          <p:nvCxnSpPr>
            <p:cNvPr id="29" name="Gerader Verbinder 30">
              <a:extLst>
                <a:ext uri="{FF2B5EF4-FFF2-40B4-BE49-F238E27FC236}">
                  <a16:creationId xmlns:a16="http://schemas.microsoft.com/office/drawing/2014/main" id="{324F3923-F1FE-0366-E1D9-1D9D86A83C57}"/>
                </a:ext>
              </a:extLst>
            </p:cNvPr>
            <p:cNvCxnSpPr/>
            <p:nvPr/>
          </p:nvCxnSpPr>
          <p:spPr>
            <a:xfrm>
              <a:off x="10546773" y="1839191"/>
              <a:ext cx="311727" cy="18391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r Verbinder 31">
              <a:extLst>
                <a:ext uri="{FF2B5EF4-FFF2-40B4-BE49-F238E27FC236}">
                  <a16:creationId xmlns:a16="http://schemas.microsoft.com/office/drawing/2014/main" id="{4EFEE7F7-00AA-78BC-CE18-DF21B699E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6772" y="3666516"/>
              <a:ext cx="311727" cy="18391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uppieren 28">
            <a:extLst>
              <a:ext uri="{FF2B5EF4-FFF2-40B4-BE49-F238E27FC236}">
                <a16:creationId xmlns:a16="http://schemas.microsoft.com/office/drawing/2014/main" id="{D197DD32-641E-089D-AD96-C9C90B1B107C}"/>
              </a:ext>
            </a:extLst>
          </p:cNvPr>
          <p:cNvGrpSpPr/>
          <p:nvPr/>
        </p:nvGrpSpPr>
        <p:grpSpPr>
          <a:xfrm rot="5400000">
            <a:off x="10160514" y="2461582"/>
            <a:ext cx="71996" cy="515842"/>
            <a:chOff x="10546772" y="1839191"/>
            <a:chExt cx="311728" cy="3666516"/>
          </a:xfrm>
        </p:grpSpPr>
        <p:cxnSp>
          <p:nvCxnSpPr>
            <p:cNvPr id="34" name="Gerader Verbinder 30">
              <a:extLst>
                <a:ext uri="{FF2B5EF4-FFF2-40B4-BE49-F238E27FC236}">
                  <a16:creationId xmlns:a16="http://schemas.microsoft.com/office/drawing/2014/main" id="{CE7B404F-3F8D-CFD7-0D59-0F1D0E51C1C7}"/>
                </a:ext>
              </a:extLst>
            </p:cNvPr>
            <p:cNvCxnSpPr/>
            <p:nvPr/>
          </p:nvCxnSpPr>
          <p:spPr>
            <a:xfrm>
              <a:off x="10546773" y="1839191"/>
              <a:ext cx="311727" cy="18391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1">
              <a:extLst>
                <a:ext uri="{FF2B5EF4-FFF2-40B4-BE49-F238E27FC236}">
                  <a16:creationId xmlns:a16="http://schemas.microsoft.com/office/drawing/2014/main" id="{A547B201-DDFE-D127-FF75-868A41757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6772" y="3666516"/>
              <a:ext cx="311727" cy="1839191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800B87-7C11-BFD5-1290-B22452C9CD76}"/>
              </a:ext>
            </a:extLst>
          </p:cNvPr>
          <p:cNvSpPr txBox="1"/>
          <p:nvPr/>
        </p:nvSpPr>
        <p:spPr>
          <a:xfrm>
            <a:off x="1554480" y="655755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D295E-D8A9-9932-E141-1E63B58845B9}"/>
              </a:ext>
            </a:extLst>
          </p:cNvPr>
          <p:cNvSpPr txBox="1"/>
          <p:nvPr/>
        </p:nvSpPr>
        <p:spPr>
          <a:xfrm>
            <a:off x="1907177" y="655755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196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85911E3C-B96B-66CB-90A3-3E5B16792002}"/>
              </a:ext>
            </a:extLst>
          </p:cNvPr>
          <p:cNvGrpSpPr/>
          <p:nvPr/>
        </p:nvGrpSpPr>
        <p:grpSpPr>
          <a:xfrm>
            <a:off x="650138" y="2290130"/>
            <a:ext cx="8098793" cy="3357566"/>
            <a:chOff x="443248" y="2114528"/>
            <a:chExt cx="8672006" cy="351103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F29DED-898A-B913-E871-818014FB856F}"/>
                </a:ext>
              </a:extLst>
            </p:cNvPr>
            <p:cNvSpPr/>
            <p:nvPr/>
          </p:nvSpPr>
          <p:spPr>
            <a:xfrm>
              <a:off x="505284" y="2913693"/>
              <a:ext cx="5518207" cy="2711870"/>
            </a:xfrm>
            <a:custGeom>
              <a:avLst/>
              <a:gdLst>
                <a:gd name="connsiteX0" fmla="*/ 1355935 w 5518207"/>
                <a:gd name="connsiteY0" fmla="*/ 2711670 h 2711870"/>
                <a:gd name="connsiteX1" fmla="*/ 397045 w 5518207"/>
                <a:gd name="connsiteY1" fmla="*/ 2314625 h 2711870"/>
                <a:gd name="connsiteX2" fmla="*/ 0 w 5518207"/>
                <a:gd name="connsiteY2" fmla="*/ 1355935 h 2711870"/>
                <a:gd name="connsiteX3" fmla="*/ 397045 w 5518207"/>
                <a:gd name="connsiteY3" fmla="*/ 397045 h 2711870"/>
                <a:gd name="connsiteX4" fmla="*/ 1355935 w 5518207"/>
                <a:gd name="connsiteY4" fmla="*/ 0 h 2711870"/>
                <a:gd name="connsiteX5" fmla="*/ 2250592 w 5518207"/>
                <a:gd name="connsiteY5" fmla="*/ 336826 h 2711870"/>
                <a:gd name="connsiteX6" fmla="*/ 2253402 w 5518207"/>
                <a:gd name="connsiteY6" fmla="*/ 379381 h 2711870"/>
                <a:gd name="connsiteX7" fmla="*/ 2210847 w 5518207"/>
                <a:gd name="connsiteY7" fmla="*/ 382191 h 2711870"/>
                <a:gd name="connsiteX8" fmla="*/ 1355935 w 5518207"/>
                <a:gd name="connsiteY8" fmla="*/ 60219 h 2711870"/>
                <a:gd name="connsiteX9" fmla="*/ 439600 w 5518207"/>
                <a:gd name="connsiteY9" fmla="*/ 439600 h 2711870"/>
                <a:gd name="connsiteX10" fmla="*/ 60219 w 5518207"/>
                <a:gd name="connsiteY10" fmla="*/ 1355935 h 2711870"/>
                <a:gd name="connsiteX11" fmla="*/ 439600 w 5518207"/>
                <a:gd name="connsiteY11" fmla="*/ 2272270 h 2711870"/>
                <a:gd name="connsiteX12" fmla="*/ 1355935 w 5518207"/>
                <a:gd name="connsiteY12" fmla="*/ 2651651 h 2711870"/>
                <a:gd name="connsiteX13" fmla="*/ 2048255 w 5518207"/>
                <a:gd name="connsiteY13" fmla="*/ 2451523 h 2711870"/>
                <a:gd name="connsiteX14" fmla="*/ 2814043 w 5518207"/>
                <a:gd name="connsiteY14" fmla="*/ 1337267 h 2711870"/>
                <a:gd name="connsiteX15" fmla="*/ 3592074 w 5518207"/>
                <a:gd name="connsiteY15" fmla="*/ 209563 h 2711870"/>
                <a:gd name="connsiteX16" fmla="*/ 4316511 w 5518207"/>
                <a:gd name="connsiteY16" fmla="*/ 0 h 2711870"/>
                <a:gd name="connsiteX17" fmla="*/ 5275401 w 5518207"/>
                <a:gd name="connsiteY17" fmla="*/ 397045 h 2711870"/>
                <a:gd name="connsiteX18" fmla="*/ 5514672 w 5518207"/>
                <a:gd name="connsiteY18" fmla="*/ 720422 h 2711870"/>
                <a:gd name="connsiteX19" fmla="*/ 5502227 w 5518207"/>
                <a:gd name="connsiteY19" fmla="*/ 761170 h 2711870"/>
                <a:gd name="connsiteX20" fmla="*/ 5461478 w 5518207"/>
                <a:gd name="connsiteY20" fmla="*/ 748725 h 2711870"/>
                <a:gd name="connsiteX21" fmla="*/ 5232847 w 5518207"/>
                <a:gd name="connsiteY21" fmla="*/ 439600 h 2711870"/>
                <a:gd name="connsiteX22" fmla="*/ 4316511 w 5518207"/>
                <a:gd name="connsiteY22" fmla="*/ 60219 h 2711870"/>
                <a:gd name="connsiteX23" fmla="*/ 3624191 w 5518207"/>
                <a:gd name="connsiteY23" fmla="*/ 260348 h 2711870"/>
                <a:gd name="connsiteX24" fmla="*/ 2868641 w 5518207"/>
                <a:gd name="connsiteY24" fmla="*/ 1362158 h 2711870"/>
                <a:gd name="connsiteX25" fmla="*/ 2080372 w 5518207"/>
                <a:gd name="connsiteY25" fmla="*/ 2502308 h 2711870"/>
                <a:gd name="connsiteX26" fmla="*/ 1355935 w 5518207"/>
                <a:gd name="connsiteY26" fmla="*/ 2711871 h 2711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18207" h="2711870">
                  <a:moveTo>
                    <a:pt x="1355935" y="2711670"/>
                  </a:moveTo>
                  <a:cubicBezTo>
                    <a:pt x="993817" y="2711670"/>
                    <a:pt x="653378" y="2570757"/>
                    <a:pt x="397045" y="2314625"/>
                  </a:cubicBezTo>
                  <a:cubicBezTo>
                    <a:pt x="140913" y="2058693"/>
                    <a:pt x="0" y="1718053"/>
                    <a:pt x="0" y="1355935"/>
                  </a:cubicBezTo>
                  <a:cubicBezTo>
                    <a:pt x="0" y="993817"/>
                    <a:pt x="140913" y="653378"/>
                    <a:pt x="397045" y="397045"/>
                  </a:cubicBezTo>
                  <a:cubicBezTo>
                    <a:pt x="653378" y="140913"/>
                    <a:pt x="993817" y="0"/>
                    <a:pt x="1355935" y="0"/>
                  </a:cubicBezTo>
                  <a:cubicBezTo>
                    <a:pt x="1685535" y="0"/>
                    <a:pt x="2003292" y="119635"/>
                    <a:pt x="2250592" y="336826"/>
                  </a:cubicBezTo>
                  <a:cubicBezTo>
                    <a:pt x="2263037" y="347866"/>
                    <a:pt x="2264241" y="366735"/>
                    <a:pt x="2253402" y="379381"/>
                  </a:cubicBezTo>
                  <a:cubicBezTo>
                    <a:pt x="2242362" y="391826"/>
                    <a:pt x="2223493" y="393031"/>
                    <a:pt x="2210847" y="382191"/>
                  </a:cubicBezTo>
                  <a:cubicBezTo>
                    <a:pt x="1974587" y="174636"/>
                    <a:pt x="1670882" y="60219"/>
                    <a:pt x="1355935" y="60219"/>
                  </a:cubicBezTo>
                  <a:cubicBezTo>
                    <a:pt x="1010076" y="60219"/>
                    <a:pt x="684491" y="194909"/>
                    <a:pt x="439600" y="439600"/>
                  </a:cubicBezTo>
                  <a:cubicBezTo>
                    <a:pt x="194909" y="684491"/>
                    <a:pt x="60219" y="1009876"/>
                    <a:pt x="60219" y="1355935"/>
                  </a:cubicBezTo>
                  <a:cubicBezTo>
                    <a:pt x="60219" y="1701995"/>
                    <a:pt x="194909" y="2027580"/>
                    <a:pt x="439600" y="2272270"/>
                  </a:cubicBezTo>
                  <a:cubicBezTo>
                    <a:pt x="684491" y="2516961"/>
                    <a:pt x="1009876" y="2651651"/>
                    <a:pt x="1355935" y="2651651"/>
                  </a:cubicBezTo>
                  <a:cubicBezTo>
                    <a:pt x="1602232" y="2651651"/>
                    <a:pt x="1841703" y="2582399"/>
                    <a:pt x="2048255" y="2451523"/>
                  </a:cubicBezTo>
                  <a:cubicBezTo>
                    <a:pt x="2411377" y="2221686"/>
                    <a:pt x="2615922" y="1772050"/>
                    <a:pt x="2814043" y="1337267"/>
                  </a:cubicBezTo>
                  <a:cubicBezTo>
                    <a:pt x="3013970" y="898470"/>
                    <a:pt x="3220522" y="444618"/>
                    <a:pt x="3592074" y="209563"/>
                  </a:cubicBezTo>
                  <a:cubicBezTo>
                    <a:pt x="3808663" y="72464"/>
                    <a:pt x="4059174" y="0"/>
                    <a:pt x="4316511" y="0"/>
                  </a:cubicBezTo>
                  <a:cubicBezTo>
                    <a:pt x="4678830" y="0"/>
                    <a:pt x="5019269" y="140913"/>
                    <a:pt x="5275401" y="397045"/>
                  </a:cubicBezTo>
                  <a:cubicBezTo>
                    <a:pt x="5371150" y="492794"/>
                    <a:pt x="5451643" y="601590"/>
                    <a:pt x="5514672" y="720422"/>
                  </a:cubicBezTo>
                  <a:cubicBezTo>
                    <a:pt x="5522501" y="735075"/>
                    <a:pt x="5516880" y="753342"/>
                    <a:pt x="5502227" y="761170"/>
                  </a:cubicBezTo>
                  <a:cubicBezTo>
                    <a:pt x="5487574" y="768999"/>
                    <a:pt x="5469307" y="763378"/>
                    <a:pt x="5461478" y="748725"/>
                  </a:cubicBezTo>
                  <a:cubicBezTo>
                    <a:pt x="5401259" y="635112"/>
                    <a:pt x="5324380" y="531133"/>
                    <a:pt x="5232847" y="439600"/>
                  </a:cubicBezTo>
                  <a:cubicBezTo>
                    <a:pt x="4988156" y="194909"/>
                    <a:pt x="4662771" y="60219"/>
                    <a:pt x="4316511" y="60219"/>
                  </a:cubicBezTo>
                  <a:cubicBezTo>
                    <a:pt x="4070616" y="60219"/>
                    <a:pt x="3831145" y="129471"/>
                    <a:pt x="3624191" y="260348"/>
                  </a:cubicBezTo>
                  <a:cubicBezTo>
                    <a:pt x="3267694" y="485768"/>
                    <a:pt x="3064956" y="931390"/>
                    <a:pt x="2868641" y="1362158"/>
                  </a:cubicBezTo>
                  <a:cubicBezTo>
                    <a:pt x="2667108" y="1804970"/>
                    <a:pt x="2458549" y="2262635"/>
                    <a:pt x="2080372" y="2502308"/>
                  </a:cubicBezTo>
                  <a:cubicBezTo>
                    <a:pt x="1864185" y="2639407"/>
                    <a:pt x="1613673" y="2711871"/>
                    <a:pt x="1355935" y="2711871"/>
                  </a:cubicBezTo>
                  <a:close/>
                </a:path>
              </a:pathLst>
            </a:custGeom>
            <a:solidFill>
              <a:srgbClr val="00374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8E6D2C4-D0C3-3177-A9C4-26E693C17C1D}"/>
                </a:ext>
              </a:extLst>
            </p:cNvPr>
            <p:cNvSpPr/>
            <p:nvPr/>
          </p:nvSpPr>
          <p:spPr>
            <a:xfrm>
              <a:off x="2650220" y="3180561"/>
              <a:ext cx="181065" cy="181065"/>
            </a:xfrm>
            <a:custGeom>
              <a:avLst/>
              <a:gdLst>
                <a:gd name="connsiteX0" fmla="*/ 151454 w 181065"/>
                <a:gd name="connsiteY0" fmla="*/ 23589 h 181065"/>
                <a:gd name="connsiteX1" fmla="*/ 157476 w 181065"/>
                <a:gd name="connsiteY1" fmla="*/ 151454 h 181065"/>
                <a:gd name="connsiteX2" fmla="*/ 29611 w 181065"/>
                <a:gd name="connsiteY2" fmla="*/ 157476 h 181065"/>
                <a:gd name="connsiteX3" fmla="*/ 23589 w 181065"/>
                <a:gd name="connsiteY3" fmla="*/ 29611 h 181065"/>
                <a:gd name="connsiteX4" fmla="*/ 151454 w 181065"/>
                <a:gd name="connsiteY4" fmla="*/ 23589 h 18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065" h="181065">
                  <a:moveTo>
                    <a:pt x="151454" y="23589"/>
                  </a:moveTo>
                  <a:cubicBezTo>
                    <a:pt x="188389" y="57312"/>
                    <a:pt x="191199" y="114520"/>
                    <a:pt x="157476" y="151454"/>
                  </a:cubicBezTo>
                  <a:cubicBezTo>
                    <a:pt x="123753" y="188389"/>
                    <a:pt x="66545" y="191199"/>
                    <a:pt x="29611" y="157476"/>
                  </a:cubicBezTo>
                  <a:cubicBezTo>
                    <a:pt x="-7324" y="123753"/>
                    <a:pt x="-10134" y="66545"/>
                    <a:pt x="23589" y="29611"/>
                  </a:cubicBezTo>
                  <a:cubicBezTo>
                    <a:pt x="57312" y="-7324"/>
                    <a:pt x="114520" y="-10134"/>
                    <a:pt x="151454" y="23589"/>
                  </a:cubicBezTo>
                  <a:close/>
                </a:path>
              </a:pathLst>
            </a:custGeom>
            <a:solidFill>
              <a:srgbClr val="00374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2F0BB5-A2DD-6BB8-6D82-EADBBF64B01E}"/>
                </a:ext>
              </a:extLst>
            </p:cNvPr>
            <p:cNvSpPr/>
            <p:nvPr/>
          </p:nvSpPr>
          <p:spPr>
            <a:xfrm>
              <a:off x="5908504" y="3554145"/>
              <a:ext cx="181015" cy="181015"/>
            </a:xfrm>
            <a:custGeom>
              <a:avLst/>
              <a:gdLst>
                <a:gd name="connsiteX0" fmla="*/ 9714 w 181015"/>
                <a:gd name="connsiteY0" fmla="*/ 131356 h 181015"/>
                <a:gd name="connsiteX1" fmla="*/ 131356 w 181015"/>
                <a:gd name="connsiteY1" fmla="*/ 171302 h 181015"/>
                <a:gd name="connsiteX2" fmla="*/ 171302 w 181015"/>
                <a:gd name="connsiteY2" fmla="*/ 49659 h 181015"/>
                <a:gd name="connsiteX3" fmla="*/ 49659 w 181015"/>
                <a:gd name="connsiteY3" fmla="*/ 9714 h 181015"/>
                <a:gd name="connsiteX4" fmla="*/ 9714 w 181015"/>
                <a:gd name="connsiteY4" fmla="*/ 131356 h 18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015" h="181015">
                  <a:moveTo>
                    <a:pt x="9714" y="131356"/>
                  </a:moveTo>
                  <a:cubicBezTo>
                    <a:pt x="32195" y="175919"/>
                    <a:pt x="86794" y="193784"/>
                    <a:pt x="131356" y="171302"/>
                  </a:cubicBezTo>
                  <a:cubicBezTo>
                    <a:pt x="175918" y="148820"/>
                    <a:pt x="193784" y="94221"/>
                    <a:pt x="171302" y="49659"/>
                  </a:cubicBezTo>
                  <a:cubicBezTo>
                    <a:pt x="148820" y="5097"/>
                    <a:pt x="94222" y="-12768"/>
                    <a:pt x="49659" y="9714"/>
                  </a:cubicBezTo>
                  <a:cubicBezTo>
                    <a:pt x="5097" y="32195"/>
                    <a:pt x="-12768" y="86794"/>
                    <a:pt x="9714" y="131356"/>
                  </a:cubicBezTo>
                  <a:close/>
                </a:path>
              </a:pathLst>
            </a:custGeom>
            <a:solidFill>
              <a:srgbClr val="00374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F2E7600-AE97-FE5A-C92A-B2EA1479D04B}"/>
                </a:ext>
              </a:extLst>
            </p:cNvPr>
            <p:cNvSpPr/>
            <p:nvPr/>
          </p:nvSpPr>
          <p:spPr>
            <a:xfrm>
              <a:off x="3554496" y="2913291"/>
              <a:ext cx="5560758" cy="2712070"/>
            </a:xfrm>
            <a:custGeom>
              <a:avLst/>
              <a:gdLst>
                <a:gd name="connsiteX0" fmla="*/ 4204623 w 5560758"/>
                <a:gd name="connsiteY0" fmla="*/ 2712071 h 2712070"/>
                <a:gd name="connsiteX1" fmla="*/ 3310166 w 5560758"/>
                <a:gd name="connsiteY1" fmla="*/ 2375045 h 2712070"/>
                <a:gd name="connsiteX2" fmla="*/ 3307356 w 5560758"/>
                <a:gd name="connsiteY2" fmla="*/ 2332490 h 2712070"/>
                <a:gd name="connsiteX3" fmla="*/ 3349911 w 5560758"/>
                <a:gd name="connsiteY3" fmla="*/ 2329679 h 2712070"/>
                <a:gd name="connsiteX4" fmla="*/ 4204623 w 5560758"/>
                <a:gd name="connsiteY4" fmla="*/ 2651651 h 2712070"/>
                <a:gd name="connsiteX5" fmla="*/ 5120958 w 5560758"/>
                <a:gd name="connsiteY5" fmla="*/ 2272270 h 2712070"/>
                <a:gd name="connsiteX6" fmla="*/ 5500338 w 5560758"/>
                <a:gd name="connsiteY6" fmla="*/ 1355935 h 2712070"/>
                <a:gd name="connsiteX7" fmla="*/ 5120958 w 5560758"/>
                <a:gd name="connsiteY7" fmla="*/ 439600 h 2712070"/>
                <a:gd name="connsiteX8" fmla="*/ 4204623 w 5560758"/>
                <a:gd name="connsiteY8" fmla="*/ 60219 h 2712070"/>
                <a:gd name="connsiteX9" fmla="*/ 3512503 w 5560758"/>
                <a:gd name="connsiteY9" fmla="*/ 260348 h 2712070"/>
                <a:gd name="connsiteX10" fmla="*/ 2746716 w 5560758"/>
                <a:gd name="connsiteY10" fmla="*/ 1374402 h 2712070"/>
                <a:gd name="connsiteX11" fmla="*/ 1968483 w 5560758"/>
                <a:gd name="connsiteY11" fmla="*/ 2502107 h 2712070"/>
                <a:gd name="connsiteX12" fmla="*/ 1244247 w 5560758"/>
                <a:gd name="connsiteY12" fmla="*/ 2711870 h 2712070"/>
                <a:gd name="connsiteX13" fmla="*/ 285357 w 5560758"/>
                <a:gd name="connsiteY13" fmla="*/ 2314825 h 2712070"/>
                <a:gd name="connsiteX14" fmla="*/ 2528 w 5560758"/>
                <a:gd name="connsiteY14" fmla="*/ 1901120 h 2712070"/>
                <a:gd name="connsiteX15" fmla="*/ 17984 w 5560758"/>
                <a:gd name="connsiteY15" fmla="*/ 1861375 h 2712070"/>
                <a:gd name="connsiteX16" fmla="*/ 57729 w 5560758"/>
                <a:gd name="connsiteY16" fmla="*/ 1876831 h 2712070"/>
                <a:gd name="connsiteX17" fmla="*/ 328113 w 5560758"/>
                <a:gd name="connsiteY17" fmla="*/ 2272270 h 2712070"/>
                <a:gd name="connsiteX18" fmla="*/ 1244448 w 5560758"/>
                <a:gd name="connsiteY18" fmla="*/ 2651651 h 2712070"/>
                <a:gd name="connsiteX19" fmla="*/ 1936567 w 5560758"/>
                <a:gd name="connsiteY19" fmla="*/ 2451322 h 2712070"/>
                <a:gd name="connsiteX20" fmla="*/ 2692117 w 5560758"/>
                <a:gd name="connsiteY20" fmla="*/ 1349512 h 2712070"/>
                <a:gd name="connsiteX21" fmla="*/ 3480587 w 5560758"/>
                <a:gd name="connsiteY21" fmla="*/ 209563 h 2712070"/>
                <a:gd name="connsiteX22" fmla="*/ 4204823 w 5560758"/>
                <a:gd name="connsiteY22" fmla="*/ 0 h 2712070"/>
                <a:gd name="connsiteX23" fmla="*/ 5163713 w 5560758"/>
                <a:gd name="connsiteY23" fmla="*/ 397045 h 2712070"/>
                <a:gd name="connsiteX24" fmla="*/ 5560759 w 5560758"/>
                <a:gd name="connsiteY24" fmla="*/ 1355935 h 2712070"/>
                <a:gd name="connsiteX25" fmla="*/ 5163713 w 5560758"/>
                <a:gd name="connsiteY25" fmla="*/ 2314825 h 2712070"/>
                <a:gd name="connsiteX26" fmla="*/ 4204823 w 5560758"/>
                <a:gd name="connsiteY26" fmla="*/ 2711870 h 271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60758" h="2712070">
                  <a:moveTo>
                    <a:pt x="4204623" y="2712071"/>
                  </a:moveTo>
                  <a:cubicBezTo>
                    <a:pt x="3875023" y="2712071"/>
                    <a:pt x="3557266" y="2592436"/>
                    <a:pt x="3310166" y="2375045"/>
                  </a:cubicBezTo>
                  <a:cubicBezTo>
                    <a:pt x="3297721" y="2364004"/>
                    <a:pt x="3296517" y="2345136"/>
                    <a:pt x="3307356" y="2332490"/>
                  </a:cubicBezTo>
                  <a:cubicBezTo>
                    <a:pt x="3318396" y="2320044"/>
                    <a:pt x="3337265" y="2318840"/>
                    <a:pt x="3349911" y="2329679"/>
                  </a:cubicBezTo>
                  <a:cubicBezTo>
                    <a:pt x="3586171" y="2537235"/>
                    <a:pt x="3889676" y="2651651"/>
                    <a:pt x="4204623" y="2651651"/>
                  </a:cubicBezTo>
                  <a:cubicBezTo>
                    <a:pt x="4550481" y="2651651"/>
                    <a:pt x="4876066" y="2516961"/>
                    <a:pt x="5120958" y="2272270"/>
                  </a:cubicBezTo>
                  <a:cubicBezTo>
                    <a:pt x="5365648" y="2027379"/>
                    <a:pt x="5500338" y="1701995"/>
                    <a:pt x="5500338" y="1355935"/>
                  </a:cubicBezTo>
                  <a:cubicBezTo>
                    <a:pt x="5500338" y="1009876"/>
                    <a:pt x="5365648" y="684291"/>
                    <a:pt x="5120958" y="439600"/>
                  </a:cubicBezTo>
                  <a:cubicBezTo>
                    <a:pt x="4876066" y="194909"/>
                    <a:pt x="4550682" y="60219"/>
                    <a:pt x="4204623" y="60219"/>
                  </a:cubicBezTo>
                  <a:cubicBezTo>
                    <a:pt x="3958326" y="60219"/>
                    <a:pt x="3718854" y="129471"/>
                    <a:pt x="3512503" y="260348"/>
                  </a:cubicBezTo>
                  <a:cubicBezTo>
                    <a:pt x="3149382" y="490385"/>
                    <a:pt x="2944636" y="939821"/>
                    <a:pt x="2746716" y="1374402"/>
                  </a:cubicBezTo>
                  <a:cubicBezTo>
                    <a:pt x="2546989" y="1813199"/>
                    <a:pt x="2340237" y="2266851"/>
                    <a:pt x="1968483" y="2502107"/>
                  </a:cubicBezTo>
                  <a:cubicBezTo>
                    <a:pt x="1752296" y="2639206"/>
                    <a:pt x="1501785" y="2711870"/>
                    <a:pt x="1244247" y="2711870"/>
                  </a:cubicBezTo>
                  <a:cubicBezTo>
                    <a:pt x="881928" y="2711870"/>
                    <a:pt x="541489" y="2570958"/>
                    <a:pt x="285357" y="2314825"/>
                  </a:cubicBezTo>
                  <a:cubicBezTo>
                    <a:pt x="165521" y="2194989"/>
                    <a:pt x="70375" y="2055682"/>
                    <a:pt x="2528" y="1901120"/>
                  </a:cubicBezTo>
                  <a:cubicBezTo>
                    <a:pt x="-4097" y="1885864"/>
                    <a:pt x="2728" y="1868200"/>
                    <a:pt x="17984" y="1861375"/>
                  </a:cubicBezTo>
                  <a:cubicBezTo>
                    <a:pt x="33239" y="1854751"/>
                    <a:pt x="50904" y="1861576"/>
                    <a:pt x="57729" y="1876831"/>
                  </a:cubicBezTo>
                  <a:cubicBezTo>
                    <a:pt x="122564" y="2024569"/>
                    <a:pt x="213495" y="2157653"/>
                    <a:pt x="328113" y="2272270"/>
                  </a:cubicBezTo>
                  <a:cubicBezTo>
                    <a:pt x="572803" y="2516961"/>
                    <a:pt x="898188" y="2651651"/>
                    <a:pt x="1244448" y="2651651"/>
                  </a:cubicBezTo>
                  <a:cubicBezTo>
                    <a:pt x="1490544" y="2651651"/>
                    <a:pt x="1729815" y="2582399"/>
                    <a:pt x="1936567" y="2451322"/>
                  </a:cubicBezTo>
                  <a:cubicBezTo>
                    <a:pt x="2293266" y="2225701"/>
                    <a:pt x="2496003" y="1780280"/>
                    <a:pt x="2692117" y="1349512"/>
                  </a:cubicBezTo>
                  <a:cubicBezTo>
                    <a:pt x="2893650" y="906901"/>
                    <a:pt x="3102210" y="449034"/>
                    <a:pt x="3480587" y="209563"/>
                  </a:cubicBezTo>
                  <a:cubicBezTo>
                    <a:pt x="3696573" y="72464"/>
                    <a:pt x="3947085" y="0"/>
                    <a:pt x="4204823" y="0"/>
                  </a:cubicBezTo>
                  <a:cubicBezTo>
                    <a:pt x="4566941" y="0"/>
                    <a:pt x="4907380" y="140913"/>
                    <a:pt x="5163713" y="397045"/>
                  </a:cubicBezTo>
                  <a:cubicBezTo>
                    <a:pt x="5419845" y="653177"/>
                    <a:pt x="5560759" y="993616"/>
                    <a:pt x="5560759" y="1355935"/>
                  </a:cubicBezTo>
                  <a:cubicBezTo>
                    <a:pt x="5560759" y="1718254"/>
                    <a:pt x="5419845" y="2058492"/>
                    <a:pt x="5163713" y="2314825"/>
                  </a:cubicBezTo>
                  <a:cubicBezTo>
                    <a:pt x="4907380" y="2570958"/>
                    <a:pt x="4566941" y="2711870"/>
                    <a:pt x="4204823" y="2711870"/>
                  </a:cubicBezTo>
                  <a:close/>
                </a:path>
              </a:pathLst>
            </a:custGeom>
            <a:solidFill>
              <a:srgbClr val="80DAD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C604CB-9330-4F91-3992-DAA4FF6BC622}"/>
                </a:ext>
              </a:extLst>
            </p:cNvPr>
            <p:cNvSpPr/>
            <p:nvPr/>
          </p:nvSpPr>
          <p:spPr>
            <a:xfrm>
              <a:off x="3496317" y="4715966"/>
              <a:ext cx="181232" cy="181232"/>
            </a:xfrm>
            <a:custGeom>
              <a:avLst/>
              <a:gdLst>
                <a:gd name="connsiteX0" fmla="*/ 6711 w 181232"/>
                <a:gd name="connsiteY0" fmla="*/ 124740 h 181232"/>
                <a:gd name="connsiteX1" fmla="*/ 56492 w 181232"/>
                <a:gd name="connsiteY1" fmla="*/ 6711 h 181232"/>
                <a:gd name="connsiteX2" fmla="*/ 174522 w 181232"/>
                <a:gd name="connsiteY2" fmla="*/ 56492 h 181232"/>
                <a:gd name="connsiteX3" fmla="*/ 124741 w 181232"/>
                <a:gd name="connsiteY3" fmla="*/ 174522 h 181232"/>
                <a:gd name="connsiteX4" fmla="*/ 6711 w 181232"/>
                <a:gd name="connsiteY4" fmla="*/ 124740 h 18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32" h="181232">
                  <a:moveTo>
                    <a:pt x="6711" y="124740"/>
                  </a:moveTo>
                  <a:cubicBezTo>
                    <a:pt x="-12158" y="78372"/>
                    <a:pt x="10123" y="25579"/>
                    <a:pt x="56492" y="6711"/>
                  </a:cubicBezTo>
                  <a:cubicBezTo>
                    <a:pt x="102861" y="-12158"/>
                    <a:pt x="155653" y="10123"/>
                    <a:pt x="174522" y="56492"/>
                  </a:cubicBezTo>
                  <a:cubicBezTo>
                    <a:pt x="193390" y="102861"/>
                    <a:pt x="171109" y="155653"/>
                    <a:pt x="124741" y="174522"/>
                  </a:cubicBezTo>
                  <a:cubicBezTo>
                    <a:pt x="78372" y="193390"/>
                    <a:pt x="25580" y="171109"/>
                    <a:pt x="6711" y="124740"/>
                  </a:cubicBezTo>
                  <a:close/>
                </a:path>
              </a:pathLst>
            </a:custGeom>
            <a:solidFill>
              <a:srgbClr val="80DAD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2FB137-41B7-0A6B-17EF-1077010E2A58}"/>
                </a:ext>
              </a:extLst>
            </p:cNvPr>
            <p:cNvSpPr/>
            <p:nvPr/>
          </p:nvSpPr>
          <p:spPr>
            <a:xfrm>
              <a:off x="6798318" y="5177429"/>
              <a:ext cx="180985" cy="181065"/>
            </a:xfrm>
            <a:custGeom>
              <a:avLst/>
              <a:gdLst>
                <a:gd name="connsiteX0" fmla="*/ 151454 w 180985"/>
                <a:gd name="connsiteY0" fmla="*/ 23589 h 181065"/>
                <a:gd name="connsiteX1" fmla="*/ 23589 w 180985"/>
                <a:gd name="connsiteY1" fmla="*/ 29611 h 181065"/>
                <a:gd name="connsiteX2" fmla="*/ 29611 w 180985"/>
                <a:gd name="connsiteY2" fmla="*/ 157476 h 181065"/>
                <a:gd name="connsiteX3" fmla="*/ 157476 w 180985"/>
                <a:gd name="connsiteY3" fmla="*/ 151454 h 181065"/>
                <a:gd name="connsiteX4" fmla="*/ 151454 w 180985"/>
                <a:gd name="connsiteY4" fmla="*/ 23589 h 18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85" h="181065">
                  <a:moveTo>
                    <a:pt x="151454" y="23589"/>
                  </a:moveTo>
                  <a:cubicBezTo>
                    <a:pt x="114520" y="-10134"/>
                    <a:pt x="57111" y="-7324"/>
                    <a:pt x="23589" y="29611"/>
                  </a:cubicBezTo>
                  <a:cubicBezTo>
                    <a:pt x="-10134" y="66545"/>
                    <a:pt x="-7324" y="123954"/>
                    <a:pt x="29611" y="157476"/>
                  </a:cubicBezTo>
                  <a:cubicBezTo>
                    <a:pt x="66545" y="191199"/>
                    <a:pt x="123954" y="188389"/>
                    <a:pt x="157476" y="151454"/>
                  </a:cubicBezTo>
                  <a:cubicBezTo>
                    <a:pt x="190998" y="114520"/>
                    <a:pt x="188389" y="57111"/>
                    <a:pt x="151454" y="23589"/>
                  </a:cubicBezTo>
                  <a:close/>
                </a:path>
              </a:pathLst>
            </a:custGeom>
            <a:solidFill>
              <a:srgbClr val="80DAD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oogle Shape;977;p11">
              <a:extLst>
                <a:ext uri="{FF2B5EF4-FFF2-40B4-BE49-F238E27FC236}">
                  <a16:creationId xmlns:a16="http://schemas.microsoft.com/office/drawing/2014/main" id="{86D81E8B-533E-3A89-B152-09D57E3F98E3}"/>
                </a:ext>
              </a:extLst>
            </p:cNvPr>
            <p:cNvSpPr/>
            <p:nvPr/>
          </p:nvSpPr>
          <p:spPr>
            <a:xfrm>
              <a:off x="812509" y="2114528"/>
              <a:ext cx="200301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1400" i="0" u="none" strike="noStrike" cap="none">
                  <a:ea typeface="Arial"/>
                  <a:cs typeface="Arial"/>
                  <a:sym typeface="Arial"/>
                </a:rPr>
                <a:t>Wealth m</a:t>
              </a:r>
              <a:r>
                <a:rPr lang="en-US" sz="1400">
                  <a:ea typeface="Arial"/>
                  <a:cs typeface="Arial"/>
                  <a:sym typeface="Arial"/>
                </a:rPr>
                <a:t>anagement &amp; PE </a:t>
              </a:r>
              <a:r>
                <a:rPr lang="en-US" sz="1400" i="0" u="none" strike="noStrike" cap="none">
                  <a:ea typeface="Arial"/>
                  <a:cs typeface="Arial"/>
                  <a:sym typeface="Arial"/>
                </a:rPr>
                <a:t>clients</a:t>
              </a:r>
            </a:p>
          </p:txBody>
        </p:sp>
        <p:sp>
          <p:nvSpPr>
            <p:cNvPr id="30" name="Google Shape;978;p11">
              <a:extLst>
                <a:ext uri="{FF2B5EF4-FFF2-40B4-BE49-F238E27FC236}">
                  <a16:creationId xmlns:a16="http://schemas.microsoft.com/office/drawing/2014/main" id="{9D4E4881-1D0C-1E02-3DFA-CDBE3C9C17DB}"/>
                </a:ext>
              </a:extLst>
            </p:cNvPr>
            <p:cNvSpPr/>
            <p:nvPr/>
          </p:nvSpPr>
          <p:spPr>
            <a:xfrm>
              <a:off x="4017756" y="2114528"/>
              <a:ext cx="1627911" cy="554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1400" i="0" u="none" strike="noStrike" cap="none">
                  <a:ea typeface="Arial"/>
                  <a:cs typeface="Arial"/>
                  <a:sym typeface="Arial"/>
                </a:rPr>
                <a:t>Insurance &amp; retail banks</a:t>
              </a:r>
            </a:p>
          </p:txBody>
        </p:sp>
        <p:sp>
          <p:nvSpPr>
            <p:cNvPr id="31" name="Google Shape;979;p11">
              <a:extLst>
                <a:ext uri="{FF2B5EF4-FFF2-40B4-BE49-F238E27FC236}">
                  <a16:creationId xmlns:a16="http://schemas.microsoft.com/office/drawing/2014/main" id="{797BDC4C-FA5A-00D0-BFB6-E30DF42293A6}"/>
                </a:ext>
              </a:extLst>
            </p:cNvPr>
            <p:cNvSpPr/>
            <p:nvPr/>
          </p:nvSpPr>
          <p:spPr>
            <a:xfrm>
              <a:off x="6657461" y="2116335"/>
              <a:ext cx="212042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1400" i="0" u="none" strike="noStrike" cap="none">
                  <a:ea typeface="Arial"/>
                  <a:cs typeface="Arial"/>
                  <a:sym typeface="Arial"/>
                </a:rPr>
                <a:t>Partners &amp; collaborations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97FA1DB-A20E-A114-9540-01A2CE8EA661}"/>
                </a:ext>
              </a:extLst>
            </p:cNvPr>
            <p:cNvGrpSpPr/>
            <p:nvPr/>
          </p:nvGrpSpPr>
          <p:grpSpPr>
            <a:xfrm>
              <a:off x="443248" y="3052827"/>
              <a:ext cx="5143256" cy="2005148"/>
              <a:chOff x="239538" y="2703129"/>
              <a:chExt cx="6071290" cy="2366951"/>
            </a:xfrm>
          </p:grpSpPr>
          <p:pic>
            <p:nvPicPr>
              <p:cNvPr id="34" name="Google Shape;982;p11" descr="Banque Pictet &amp; Cie SA - Top-bank.ch - Banque privée">
                <a:extLst>
                  <a:ext uri="{FF2B5EF4-FFF2-40B4-BE49-F238E27FC236}">
                    <a16:creationId xmlns:a16="http://schemas.microsoft.com/office/drawing/2014/main" id="{54F22359-49A8-0F39-A4D2-C85762046E8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52156" y="2703129"/>
                <a:ext cx="1602423" cy="80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983;p11">
                <a:extLst>
                  <a:ext uri="{FF2B5EF4-FFF2-40B4-BE49-F238E27FC236}">
                    <a16:creationId xmlns:a16="http://schemas.microsoft.com/office/drawing/2014/main" id="{8CDDA645-0875-DE65-0255-2F48C62D60C6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9538" y="3982156"/>
                <a:ext cx="1381397" cy="801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984;p11" descr="PostFinance Logo PNG Transparent &amp; SVG Vector - Freebie Supply">
                <a:extLst>
                  <a:ext uri="{FF2B5EF4-FFF2-40B4-BE49-F238E27FC236}">
                    <a16:creationId xmlns:a16="http://schemas.microsoft.com/office/drawing/2014/main" id="{3A85A5D1-07F4-8B2B-1F97-F0B1E3D1176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30008" b="32827"/>
              <a:stretch/>
            </p:blipFill>
            <p:spPr>
              <a:xfrm>
                <a:off x="4043957" y="3333781"/>
                <a:ext cx="1375887" cy="390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995;p11" descr="Partners Group – mp technology - Enterprise Software Development">
                <a:extLst>
                  <a:ext uri="{FF2B5EF4-FFF2-40B4-BE49-F238E27FC236}">
                    <a16:creationId xmlns:a16="http://schemas.microsoft.com/office/drawing/2014/main" id="{6623A860-FF03-4ACD-99DA-A45E40907E6D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t="18561" b="22451"/>
              <a:stretch/>
            </p:blipFill>
            <p:spPr>
              <a:xfrm>
                <a:off x="496532" y="3333780"/>
                <a:ext cx="1875979" cy="5673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996;p11">
                <a:extLst>
                  <a:ext uri="{FF2B5EF4-FFF2-40B4-BE49-F238E27FC236}">
                    <a16:creationId xmlns:a16="http://schemas.microsoft.com/office/drawing/2014/main" id="{05802125-E946-966A-E7D1-40EB6210F46D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185267" y="4905177"/>
                <a:ext cx="1125561" cy="1649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2E4410E-E34F-AF73-7406-631D8AD1AF04}"/>
                </a:ext>
              </a:extLst>
            </p:cNvPr>
            <p:cNvGrpSpPr/>
            <p:nvPr/>
          </p:nvGrpSpPr>
          <p:grpSpPr>
            <a:xfrm>
              <a:off x="3738874" y="3235627"/>
              <a:ext cx="2270625" cy="1169789"/>
              <a:chOff x="3622826" y="2852658"/>
              <a:chExt cx="2803716" cy="1444427"/>
            </a:xfrm>
          </p:grpSpPr>
          <p:pic>
            <p:nvPicPr>
              <p:cNvPr id="43" name="Google Shape;991;p11">
                <a:extLst>
                  <a:ext uri="{FF2B5EF4-FFF2-40B4-BE49-F238E27FC236}">
                    <a16:creationId xmlns:a16="http://schemas.microsoft.com/office/drawing/2014/main" id="{15ECA65C-F6E9-DA05-3665-8661D951E869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315550" y="4022506"/>
                <a:ext cx="1110992" cy="2745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993;p11" descr="Best Companies | Key Group Company Profile">
                <a:extLst>
                  <a:ext uri="{FF2B5EF4-FFF2-40B4-BE49-F238E27FC236}">
                    <a16:creationId xmlns:a16="http://schemas.microsoft.com/office/drawing/2014/main" id="{A4EC9E3D-AEE9-058E-33E4-60FE0DDCE812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500554" y="2852658"/>
                <a:ext cx="1204291" cy="312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997;p11">
                <a:extLst>
                  <a:ext uri="{FF2B5EF4-FFF2-40B4-BE49-F238E27FC236}">
                    <a16:creationId xmlns:a16="http://schemas.microsoft.com/office/drawing/2014/main" id="{CA9C86FC-4AFE-8D4F-75D7-B5846DF4963A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3622826" y="3963409"/>
                <a:ext cx="1300274" cy="2674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4BE5010-4AB9-0E66-A99D-00487C6C396F}"/>
                </a:ext>
              </a:extLst>
            </p:cNvPr>
            <p:cNvGrpSpPr/>
            <p:nvPr/>
          </p:nvGrpSpPr>
          <p:grpSpPr>
            <a:xfrm>
              <a:off x="6798316" y="3229119"/>
              <a:ext cx="1645209" cy="2129376"/>
              <a:chOff x="7029403" y="2798501"/>
              <a:chExt cx="2087566" cy="2701909"/>
            </a:xfrm>
          </p:grpSpPr>
          <p:pic>
            <p:nvPicPr>
              <p:cNvPr id="49" name="Google Shape;986;p11">
                <a:extLst>
                  <a:ext uri="{FF2B5EF4-FFF2-40B4-BE49-F238E27FC236}">
                    <a16:creationId xmlns:a16="http://schemas.microsoft.com/office/drawing/2014/main" id="{B14531B5-F369-5B99-B118-7E7C5A52C78F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7029403" y="4490386"/>
                <a:ext cx="1579069" cy="3205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987;p11" descr="Download OpenAI Logo PNG Transparent Background 5192 × 5192 ...">
                <a:extLst>
                  <a:ext uri="{FF2B5EF4-FFF2-40B4-BE49-F238E27FC236}">
                    <a16:creationId xmlns:a16="http://schemas.microsoft.com/office/drawing/2014/main" id="{F4F4B400-0CF5-7CFC-5BB3-1C26FF4ECFA7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 t="33903" b="29592"/>
              <a:stretch/>
            </p:blipFill>
            <p:spPr>
              <a:xfrm>
                <a:off x="7797219" y="5066197"/>
                <a:ext cx="1225958" cy="4342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989;p11" descr="Homepage – ETH AI Center | ETH Zurich">
                <a:extLst>
                  <a:ext uri="{FF2B5EF4-FFF2-40B4-BE49-F238E27FC236}">
                    <a16:creationId xmlns:a16="http://schemas.microsoft.com/office/drawing/2014/main" id="{F4132520-8179-C1CF-0493-187982B3ED30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908620" y="2798501"/>
                <a:ext cx="1208349" cy="5543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85970-A266-53C1-F980-63A880DF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4FB66A-9D85-AC00-31FE-6526760F1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509" y="4385974"/>
            <a:ext cx="591288" cy="27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991106-4EB4-34AA-BCA8-C0F184B5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706" y="3804000"/>
            <a:ext cx="597725" cy="19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ECK24 Logo Download png">
            <a:extLst>
              <a:ext uri="{FF2B5EF4-FFF2-40B4-BE49-F238E27FC236}">
                <a16:creationId xmlns:a16="http://schemas.microsoft.com/office/drawing/2014/main" id="{9387E2CD-3041-2BFD-8938-7D714F327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0" b="36620"/>
          <a:stretch/>
        </p:blipFill>
        <p:spPr bwMode="auto">
          <a:xfrm>
            <a:off x="4232328" y="5241817"/>
            <a:ext cx="830395" cy="23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on Bancaire Privée - Wikipedia">
            <a:extLst>
              <a:ext uri="{FF2B5EF4-FFF2-40B4-BE49-F238E27FC236}">
                <a16:creationId xmlns:a16="http://schemas.microsoft.com/office/drawing/2014/main" id="{B181D3F0-43D1-4C9F-657D-16C261249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793" y="4516934"/>
            <a:ext cx="406025" cy="40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6">
            <a:extLst>
              <a:ext uri="{FF2B5EF4-FFF2-40B4-BE49-F238E27FC236}">
                <a16:creationId xmlns:a16="http://schemas.microsoft.com/office/drawing/2014/main" id="{4C277501-66BF-AC1A-23A8-A453CDB0D676}"/>
              </a:ext>
            </a:extLst>
          </p:cNvPr>
          <p:cNvSpPr>
            <a:spLocks/>
          </p:cNvSpPr>
          <p:nvPr/>
        </p:nvSpPr>
        <p:spPr bwMode="auto">
          <a:xfrm>
            <a:off x="9923631" y="392150"/>
            <a:ext cx="1304284" cy="820625"/>
          </a:xfrm>
          <a:custGeom>
            <a:avLst/>
            <a:gdLst>
              <a:gd name="T0" fmla="*/ 25 w 181"/>
              <a:gd name="T1" fmla="*/ 74 h 95"/>
              <a:gd name="T2" fmla="*/ 31 w 181"/>
              <a:gd name="T3" fmla="*/ 71 h 95"/>
              <a:gd name="T4" fmla="*/ 25 w 181"/>
              <a:gd name="T5" fmla="*/ 58 h 95"/>
              <a:gd name="T6" fmla="*/ 34 w 181"/>
              <a:gd name="T7" fmla="*/ 58 h 95"/>
              <a:gd name="T8" fmla="*/ 31 w 181"/>
              <a:gd name="T9" fmla="*/ 43 h 95"/>
              <a:gd name="T10" fmla="*/ 25 w 181"/>
              <a:gd name="T11" fmla="*/ 49 h 95"/>
              <a:gd name="T12" fmla="*/ 16 w 181"/>
              <a:gd name="T13" fmla="*/ 58 h 95"/>
              <a:gd name="T14" fmla="*/ 0 w 181"/>
              <a:gd name="T15" fmla="*/ 55 h 95"/>
              <a:gd name="T16" fmla="*/ 16 w 181"/>
              <a:gd name="T17" fmla="*/ 34 h 95"/>
              <a:gd name="T18" fmla="*/ 19 w 181"/>
              <a:gd name="T19" fmla="*/ 25 h 95"/>
              <a:gd name="T20" fmla="*/ 40 w 181"/>
              <a:gd name="T21" fmla="*/ 19 h 95"/>
              <a:gd name="T22" fmla="*/ 43 w 181"/>
              <a:gd name="T23" fmla="*/ 3 h 95"/>
              <a:gd name="T24" fmla="*/ 55 w 181"/>
              <a:gd name="T25" fmla="*/ 3 h 95"/>
              <a:gd name="T26" fmla="*/ 65 w 181"/>
              <a:gd name="T27" fmla="*/ 0 h 95"/>
              <a:gd name="T28" fmla="*/ 71 w 181"/>
              <a:gd name="T29" fmla="*/ 0 h 95"/>
              <a:gd name="T30" fmla="*/ 74 w 181"/>
              <a:gd name="T31" fmla="*/ 0 h 95"/>
              <a:gd name="T32" fmla="*/ 89 w 181"/>
              <a:gd name="T33" fmla="*/ 3 h 95"/>
              <a:gd name="T34" fmla="*/ 101 w 181"/>
              <a:gd name="T35" fmla="*/ 3 h 95"/>
              <a:gd name="T36" fmla="*/ 110 w 181"/>
              <a:gd name="T37" fmla="*/ 3 h 95"/>
              <a:gd name="T38" fmla="*/ 126 w 181"/>
              <a:gd name="T39" fmla="*/ 3 h 95"/>
              <a:gd name="T40" fmla="*/ 132 w 181"/>
              <a:gd name="T41" fmla="*/ 10 h 95"/>
              <a:gd name="T42" fmla="*/ 135 w 181"/>
              <a:gd name="T43" fmla="*/ 16 h 95"/>
              <a:gd name="T44" fmla="*/ 144 w 181"/>
              <a:gd name="T45" fmla="*/ 25 h 95"/>
              <a:gd name="T46" fmla="*/ 141 w 181"/>
              <a:gd name="T47" fmla="*/ 34 h 95"/>
              <a:gd name="T48" fmla="*/ 144 w 181"/>
              <a:gd name="T49" fmla="*/ 40 h 95"/>
              <a:gd name="T50" fmla="*/ 156 w 181"/>
              <a:gd name="T51" fmla="*/ 43 h 95"/>
              <a:gd name="T52" fmla="*/ 181 w 181"/>
              <a:gd name="T53" fmla="*/ 49 h 95"/>
              <a:gd name="T54" fmla="*/ 174 w 181"/>
              <a:gd name="T55" fmla="*/ 55 h 95"/>
              <a:gd name="T56" fmla="*/ 174 w 181"/>
              <a:gd name="T57" fmla="*/ 65 h 95"/>
              <a:gd name="T58" fmla="*/ 165 w 181"/>
              <a:gd name="T59" fmla="*/ 58 h 95"/>
              <a:gd name="T60" fmla="*/ 156 w 181"/>
              <a:gd name="T61" fmla="*/ 71 h 95"/>
              <a:gd name="T62" fmla="*/ 156 w 181"/>
              <a:gd name="T63" fmla="*/ 80 h 95"/>
              <a:gd name="T64" fmla="*/ 144 w 181"/>
              <a:gd name="T65" fmla="*/ 74 h 95"/>
              <a:gd name="T66" fmla="*/ 135 w 181"/>
              <a:gd name="T67" fmla="*/ 74 h 95"/>
              <a:gd name="T68" fmla="*/ 132 w 181"/>
              <a:gd name="T69" fmla="*/ 65 h 95"/>
              <a:gd name="T70" fmla="*/ 126 w 181"/>
              <a:gd name="T71" fmla="*/ 71 h 95"/>
              <a:gd name="T72" fmla="*/ 119 w 181"/>
              <a:gd name="T73" fmla="*/ 80 h 95"/>
              <a:gd name="T74" fmla="*/ 110 w 181"/>
              <a:gd name="T75" fmla="*/ 89 h 95"/>
              <a:gd name="T76" fmla="*/ 104 w 181"/>
              <a:gd name="T77" fmla="*/ 89 h 95"/>
              <a:gd name="T78" fmla="*/ 95 w 181"/>
              <a:gd name="T79" fmla="*/ 80 h 95"/>
              <a:gd name="T80" fmla="*/ 95 w 181"/>
              <a:gd name="T81" fmla="*/ 71 h 95"/>
              <a:gd name="T82" fmla="*/ 86 w 181"/>
              <a:gd name="T83" fmla="*/ 65 h 95"/>
              <a:gd name="T84" fmla="*/ 80 w 181"/>
              <a:gd name="T85" fmla="*/ 74 h 95"/>
              <a:gd name="T86" fmla="*/ 71 w 181"/>
              <a:gd name="T87" fmla="*/ 86 h 95"/>
              <a:gd name="T88" fmla="*/ 55 w 181"/>
              <a:gd name="T89" fmla="*/ 80 h 95"/>
              <a:gd name="T90" fmla="*/ 31 w 181"/>
              <a:gd name="T91" fmla="*/ 8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1" h="95">
                <a:moveTo>
                  <a:pt x="31" y="80"/>
                </a:moveTo>
                <a:lnTo>
                  <a:pt x="25" y="74"/>
                </a:lnTo>
                <a:lnTo>
                  <a:pt x="25" y="71"/>
                </a:lnTo>
                <a:lnTo>
                  <a:pt x="31" y="71"/>
                </a:lnTo>
                <a:lnTo>
                  <a:pt x="25" y="65"/>
                </a:lnTo>
                <a:lnTo>
                  <a:pt x="25" y="58"/>
                </a:lnTo>
                <a:lnTo>
                  <a:pt x="31" y="58"/>
                </a:lnTo>
                <a:lnTo>
                  <a:pt x="34" y="58"/>
                </a:lnTo>
                <a:lnTo>
                  <a:pt x="34" y="55"/>
                </a:lnTo>
                <a:lnTo>
                  <a:pt x="31" y="43"/>
                </a:lnTo>
                <a:lnTo>
                  <a:pt x="25" y="43"/>
                </a:lnTo>
                <a:lnTo>
                  <a:pt x="25" y="49"/>
                </a:lnTo>
                <a:lnTo>
                  <a:pt x="19" y="49"/>
                </a:lnTo>
                <a:lnTo>
                  <a:pt x="16" y="58"/>
                </a:lnTo>
                <a:lnTo>
                  <a:pt x="3" y="65"/>
                </a:lnTo>
                <a:lnTo>
                  <a:pt x="0" y="55"/>
                </a:lnTo>
                <a:lnTo>
                  <a:pt x="3" y="43"/>
                </a:lnTo>
                <a:lnTo>
                  <a:pt x="16" y="34"/>
                </a:lnTo>
                <a:lnTo>
                  <a:pt x="16" y="31"/>
                </a:lnTo>
                <a:lnTo>
                  <a:pt x="19" y="25"/>
                </a:lnTo>
                <a:lnTo>
                  <a:pt x="31" y="25"/>
                </a:lnTo>
                <a:lnTo>
                  <a:pt x="40" y="19"/>
                </a:lnTo>
                <a:lnTo>
                  <a:pt x="43" y="10"/>
                </a:lnTo>
                <a:lnTo>
                  <a:pt x="43" y="3"/>
                </a:lnTo>
                <a:lnTo>
                  <a:pt x="49" y="0"/>
                </a:lnTo>
                <a:lnTo>
                  <a:pt x="55" y="3"/>
                </a:lnTo>
                <a:lnTo>
                  <a:pt x="61" y="10"/>
                </a:lnTo>
                <a:lnTo>
                  <a:pt x="65" y="0"/>
                </a:lnTo>
                <a:lnTo>
                  <a:pt x="71" y="3"/>
                </a:lnTo>
                <a:lnTo>
                  <a:pt x="71" y="0"/>
                </a:lnTo>
                <a:lnTo>
                  <a:pt x="74" y="3"/>
                </a:lnTo>
                <a:lnTo>
                  <a:pt x="74" y="0"/>
                </a:lnTo>
                <a:lnTo>
                  <a:pt x="86" y="3"/>
                </a:lnTo>
                <a:lnTo>
                  <a:pt x="89" y="3"/>
                </a:lnTo>
                <a:lnTo>
                  <a:pt x="95" y="3"/>
                </a:lnTo>
                <a:lnTo>
                  <a:pt x="101" y="3"/>
                </a:lnTo>
                <a:lnTo>
                  <a:pt x="104" y="3"/>
                </a:lnTo>
                <a:lnTo>
                  <a:pt x="110" y="3"/>
                </a:lnTo>
                <a:lnTo>
                  <a:pt x="116" y="3"/>
                </a:lnTo>
                <a:lnTo>
                  <a:pt x="126" y="3"/>
                </a:lnTo>
                <a:lnTo>
                  <a:pt x="126" y="10"/>
                </a:lnTo>
                <a:lnTo>
                  <a:pt x="132" y="10"/>
                </a:lnTo>
                <a:lnTo>
                  <a:pt x="135" y="10"/>
                </a:lnTo>
                <a:lnTo>
                  <a:pt x="135" y="16"/>
                </a:lnTo>
                <a:lnTo>
                  <a:pt x="144" y="19"/>
                </a:lnTo>
                <a:lnTo>
                  <a:pt x="144" y="25"/>
                </a:lnTo>
                <a:lnTo>
                  <a:pt x="141" y="31"/>
                </a:lnTo>
                <a:lnTo>
                  <a:pt x="141" y="34"/>
                </a:lnTo>
                <a:lnTo>
                  <a:pt x="144" y="34"/>
                </a:lnTo>
                <a:lnTo>
                  <a:pt x="144" y="40"/>
                </a:lnTo>
                <a:lnTo>
                  <a:pt x="150" y="40"/>
                </a:lnTo>
                <a:lnTo>
                  <a:pt x="156" y="43"/>
                </a:lnTo>
                <a:lnTo>
                  <a:pt x="159" y="49"/>
                </a:lnTo>
                <a:lnTo>
                  <a:pt x="181" y="49"/>
                </a:lnTo>
                <a:lnTo>
                  <a:pt x="174" y="49"/>
                </a:lnTo>
                <a:lnTo>
                  <a:pt x="174" y="55"/>
                </a:lnTo>
                <a:lnTo>
                  <a:pt x="174" y="58"/>
                </a:lnTo>
                <a:lnTo>
                  <a:pt x="174" y="65"/>
                </a:lnTo>
                <a:lnTo>
                  <a:pt x="171" y="65"/>
                </a:lnTo>
                <a:lnTo>
                  <a:pt x="165" y="58"/>
                </a:lnTo>
                <a:lnTo>
                  <a:pt x="159" y="65"/>
                </a:lnTo>
                <a:lnTo>
                  <a:pt x="156" y="71"/>
                </a:lnTo>
                <a:lnTo>
                  <a:pt x="159" y="74"/>
                </a:lnTo>
                <a:lnTo>
                  <a:pt x="156" y="80"/>
                </a:lnTo>
                <a:lnTo>
                  <a:pt x="150" y="74"/>
                </a:lnTo>
                <a:lnTo>
                  <a:pt x="144" y="74"/>
                </a:lnTo>
                <a:lnTo>
                  <a:pt x="141" y="74"/>
                </a:lnTo>
                <a:lnTo>
                  <a:pt x="135" y="74"/>
                </a:lnTo>
                <a:lnTo>
                  <a:pt x="135" y="71"/>
                </a:lnTo>
                <a:lnTo>
                  <a:pt x="132" y="65"/>
                </a:lnTo>
                <a:lnTo>
                  <a:pt x="126" y="65"/>
                </a:lnTo>
                <a:lnTo>
                  <a:pt x="126" y="71"/>
                </a:lnTo>
                <a:lnTo>
                  <a:pt x="126" y="80"/>
                </a:lnTo>
                <a:lnTo>
                  <a:pt x="119" y="80"/>
                </a:lnTo>
                <a:lnTo>
                  <a:pt x="116" y="86"/>
                </a:lnTo>
                <a:lnTo>
                  <a:pt x="110" y="89"/>
                </a:lnTo>
                <a:lnTo>
                  <a:pt x="110" y="95"/>
                </a:lnTo>
                <a:lnTo>
                  <a:pt x="104" y="89"/>
                </a:lnTo>
                <a:lnTo>
                  <a:pt x="101" y="86"/>
                </a:lnTo>
                <a:lnTo>
                  <a:pt x="95" y="80"/>
                </a:lnTo>
                <a:lnTo>
                  <a:pt x="95" y="74"/>
                </a:lnTo>
                <a:lnTo>
                  <a:pt x="95" y="71"/>
                </a:lnTo>
                <a:lnTo>
                  <a:pt x="89" y="65"/>
                </a:lnTo>
                <a:lnTo>
                  <a:pt x="86" y="65"/>
                </a:lnTo>
                <a:lnTo>
                  <a:pt x="80" y="71"/>
                </a:lnTo>
                <a:lnTo>
                  <a:pt x="80" y="74"/>
                </a:lnTo>
                <a:lnTo>
                  <a:pt x="74" y="86"/>
                </a:lnTo>
                <a:lnTo>
                  <a:pt x="71" y="86"/>
                </a:lnTo>
                <a:lnTo>
                  <a:pt x="61" y="86"/>
                </a:lnTo>
                <a:lnTo>
                  <a:pt x="55" y="80"/>
                </a:lnTo>
                <a:lnTo>
                  <a:pt x="34" y="86"/>
                </a:lnTo>
                <a:lnTo>
                  <a:pt x="31" y="80"/>
                </a:lnTo>
                <a:close/>
              </a:path>
            </a:pathLst>
          </a:custGeom>
          <a:solidFill>
            <a:srgbClr val="00374C"/>
          </a:solidFill>
          <a:ln w="6350" cap="flat">
            <a:solidFill>
              <a:schemeClr val="accent2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14F3E23-EC59-E690-F2E4-EF7C2BBDBD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79236" y="732851"/>
            <a:ext cx="601582" cy="9582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597B903-BB9C-26EC-8520-D6C6AD8C1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990" y="4192986"/>
            <a:ext cx="1016376" cy="27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Bankhaus Metzler – das Bankhaus mit Eigen-Sinn | Startseite">
            <a:extLst>
              <a:ext uri="{FF2B5EF4-FFF2-40B4-BE49-F238E27FC236}">
                <a16:creationId xmlns:a16="http://schemas.microsoft.com/office/drawing/2014/main" id="{35D833B8-42D3-B922-FCF0-F1423DF5D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6608"/>
          <a:stretch/>
        </p:blipFill>
        <p:spPr bwMode="auto">
          <a:xfrm>
            <a:off x="1431800" y="4941199"/>
            <a:ext cx="973563" cy="2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F65BE68-B21B-7537-0A6E-336767A4A1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14863" y="3956778"/>
            <a:ext cx="916309" cy="30356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9810415-737B-D733-C9CD-B3B7549D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16" y="4612953"/>
            <a:ext cx="1513603" cy="20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45034-1D7D-45F5-34AE-9333A14B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3888" y="6260093"/>
            <a:ext cx="2743200" cy="597907"/>
          </a:xfrm>
        </p:spPr>
        <p:txBody>
          <a:bodyPr/>
          <a:lstStyle/>
          <a:p>
            <a:fld id="{4E36A6CF-CE45-40CC-8B88-1A708422E81B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0095EBDF-D7BA-E729-A7DA-3322DC07266D}"/>
              </a:ext>
            </a:extLst>
          </p:cNvPr>
          <p:cNvSpPr txBox="1">
            <a:spLocks/>
          </p:cNvSpPr>
          <p:nvPr/>
        </p:nvSpPr>
        <p:spPr>
          <a:xfrm>
            <a:off x="623888" y="502558"/>
            <a:ext cx="10944225" cy="5704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/>
              <a:t>30+ FSI clients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5A6EC78-15DD-1BCF-7CC2-FBB26B16A8C7}"/>
              </a:ext>
            </a:extLst>
          </p:cNvPr>
          <p:cNvSpPr txBox="1">
            <a:spLocks/>
          </p:cNvSpPr>
          <p:nvPr/>
        </p:nvSpPr>
        <p:spPr>
          <a:xfrm>
            <a:off x="623888" y="1118700"/>
            <a:ext cx="10944225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/>
              <a:t>More than 30 FSI leaders trust Unique, making us market leader in 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065C06-E8CD-B363-C469-C9BBF02E8D4C}"/>
              </a:ext>
            </a:extLst>
          </p:cNvPr>
          <p:cNvSpPr/>
          <p:nvPr/>
        </p:nvSpPr>
        <p:spPr>
          <a:xfrm>
            <a:off x="8928939" y="1"/>
            <a:ext cx="3263061" cy="6858000"/>
          </a:xfrm>
          <a:prstGeom prst="rect">
            <a:avLst/>
          </a:prstGeom>
          <a:solidFill>
            <a:schemeClr val="tx2">
              <a:alpha val="203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6" name="MIO_SHADOWBOX">
            <a:extLst>
              <a:ext uri="{FF2B5EF4-FFF2-40B4-BE49-F238E27FC236}">
                <a16:creationId xmlns:a16="http://schemas.microsoft.com/office/drawing/2014/main" id="{A12FF806-E68C-57ED-D433-D496E556172A}"/>
              </a:ext>
            </a:extLst>
          </p:cNvPr>
          <p:cNvSpPr/>
          <p:nvPr/>
        </p:nvSpPr>
        <p:spPr>
          <a:xfrm>
            <a:off x="9412269" y="1470012"/>
            <a:ext cx="2284016" cy="2971646"/>
          </a:xfrm>
          <a:prstGeom prst="rect">
            <a:avLst/>
          </a:prstGeom>
          <a:noFill/>
          <a:effectLst/>
        </p:spPr>
        <p:txBody>
          <a:bodyPr vert="horz" wrap="square" lIns="36000" tIns="108000" rIns="180000" bIns="53790" rtlCol="0" anchor="t">
            <a:noAutofit/>
          </a:bodyPr>
          <a:lstStyle/>
          <a:p>
            <a:pPr marL="0" lvl="2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200"/>
              <a:t>We are </a:t>
            </a:r>
            <a:r>
              <a:rPr lang="en-US" sz="1200" b="1"/>
              <a:t>market leader in Switzerland</a:t>
            </a:r>
            <a:r>
              <a:rPr lang="en-US" sz="1200"/>
              <a:t>, having already won 5 of the top 12 private banks in our home market.</a:t>
            </a:r>
          </a:p>
          <a:p>
            <a:pPr marL="0" lvl="2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200"/>
              <a:t>We have a </a:t>
            </a:r>
            <a:r>
              <a:rPr lang="en-US" sz="1200" b="1"/>
              <a:t>strong FSI client base </a:t>
            </a:r>
            <a:r>
              <a:rPr lang="en-US" sz="1200"/>
              <a:t>and continue to drive our expansion by acquiring clients outside of central Europe, including clients in Germany, UK, and Singapore.</a:t>
            </a:r>
          </a:p>
          <a:p>
            <a:pPr marL="0" lvl="2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</a:pPr>
            <a:endParaRPr lang="en-US" sz="1200" b="1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564CC2D-64FE-38C0-5264-D3014C6AC3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247588"/>
              </p:ext>
            </p:extLst>
          </p:nvPr>
        </p:nvGraphicFramePr>
        <p:xfrm>
          <a:off x="9163058" y="4115226"/>
          <a:ext cx="2402886" cy="2218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pic>
        <p:nvPicPr>
          <p:cNvPr id="17" name="Picture 2">
            <a:extLst>
              <a:ext uri="{FF2B5EF4-FFF2-40B4-BE49-F238E27FC236}">
                <a16:creationId xmlns:a16="http://schemas.microsoft.com/office/drawing/2014/main" id="{95A13832-89CE-3061-60FB-DCFA3E01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97" y="3937990"/>
            <a:ext cx="781342" cy="21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0623961-6FAC-B2A6-C634-5D3910D858FD}"/>
              </a:ext>
            </a:extLst>
          </p:cNvPr>
          <p:cNvSpPr txBox="1">
            <a:spLocks/>
          </p:cNvSpPr>
          <p:nvPr/>
        </p:nvSpPr>
        <p:spPr>
          <a:xfrm>
            <a:off x="613705" y="1522820"/>
            <a:ext cx="10944225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/>
              <a:t>CHF 21M raised in Seed Rounds, on our way to raise Series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CABC5-CD1D-A27F-B5A2-88191233A7F3}"/>
              </a:ext>
            </a:extLst>
          </p:cNvPr>
          <p:cNvSpPr txBox="1"/>
          <p:nvPr/>
        </p:nvSpPr>
        <p:spPr>
          <a:xfrm>
            <a:off x="1007165" y="16830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901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0289-C9B7-6E71-1D95-B854DBFD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Problem / Solution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5ACC6-A138-E5BC-90BC-FA89AC7F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A6CF-CE45-40CC-8B88-1A708422E81B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E0E7-85F8-3DEB-976B-733EE80D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8B97F-9420-AC66-0545-E4CE86E56B1A}"/>
              </a:ext>
            </a:extLst>
          </p:cNvPr>
          <p:cNvSpPr txBox="1"/>
          <p:nvPr/>
        </p:nvSpPr>
        <p:spPr>
          <a:xfrm>
            <a:off x="7388352" y="450697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CH"/>
          </a:p>
        </p:txBody>
      </p:sp>
      <p:pic>
        <p:nvPicPr>
          <p:cNvPr id="12" name="Graphic 11" descr="Refresh with solid fill">
            <a:extLst>
              <a:ext uri="{FF2B5EF4-FFF2-40B4-BE49-F238E27FC236}">
                <a16:creationId xmlns:a16="http://schemas.microsoft.com/office/drawing/2014/main" id="{01E47833-CF3F-1226-524A-648FDA724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326616">
            <a:off x="5254088" y="2686652"/>
            <a:ext cx="3155026" cy="3155026"/>
          </a:xfrm>
          <a:prstGeom prst="rect">
            <a:avLst/>
          </a:prstGeom>
        </p:spPr>
      </p:pic>
      <p:pic>
        <p:nvPicPr>
          <p:cNvPr id="13" name="Graphic 12" descr="Refresh with solid fill">
            <a:extLst>
              <a:ext uri="{FF2B5EF4-FFF2-40B4-BE49-F238E27FC236}">
                <a16:creationId xmlns:a16="http://schemas.microsoft.com/office/drawing/2014/main" id="{D46ED5E8-84E8-3C84-D5DA-3669747CF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821478">
            <a:off x="3783030" y="2089467"/>
            <a:ext cx="3155026" cy="3155026"/>
          </a:xfrm>
          <a:prstGeom prst="rect">
            <a:avLst/>
          </a:prstGeom>
        </p:spPr>
      </p:pic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B38EACF7-0134-4657-45C3-2FD27B3A30FC}"/>
              </a:ext>
            </a:extLst>
          </p:cNvPr>
          <p:cNvSpPr/>
          <p:nvPr/>
        </p:nvSpPr>
        <p:spPr>
          <a:xfrm>
            <a:off x="623888" y="2056107"/>
            <a:ext cx="3106763" cy="3969890"/>
          </a:xfrm>
          <a:prstGeom prst="roundRect">
            <a:avLst>
              <a:gd name="adj" fmla="val 5743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0" rIns="36000" bIns="45720" rtlCol="0" anchor="t"/>
          <a:lstStyle/>
          <a:p>
            <a:pPr>
              <a:spcAft>
                <a:spcPts val="1200"/>
              </a:spcAft>
              <a:defRPr/>
            </a:pPr>
            <a:r>
              <a:rPr lang="en-GB" sz="1400" b="1" dirty="0">
                <a:solidFill>
                  <a:srgbClr val="000000"/>
                </a:solidFill>
                <a:ea typeface="+mn-lt"/>
                <a:cs typeface="+mn-lt"/>
              </a:rPr>
              <a:t>Pain Point: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GB" sz="1400" b="0" dirty="0">
                <a:solidFill>
                  <a:srgbClr val="000000"/>
                </a:solidFill>
                <a:effectLst/>
                <a:ea typeface="+mn-lt"/>
                <a:cs typeface="+mn-lt"/>
              </a:rPr>
              <a:t>Business analysts 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are drowning in data, struggling </a:t>
            </a:r>
            <a:r>
              <a:rPr lang="en-GB" sz="1400" b="0" dirty="0">
                <a:solidFill>
                  <a:srgbClr val="000000"/>
                </a:solidFill>
                <a:effectLst/>
                <a:ea typeface="+mn-lt"/>
                <a:cs typeface="+mn-lt"/>
              </a:rPr>
              <a:t>to extract meaningful insights from 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massive </a:t>
            </a:r>
            <a:r>
              <a:rPr lang="en-GB" sz="1400" b="0" dirty="0">
                <a:solidFill>
                  <a:srgbClr val="000000"/>
                </a:solidFill>
                <a:effectLst/>
                <a:ea typeface="+mn-lt"/>
                <a:cs typeface="+mn-lt"/>
              </a:rPr>
              <a:t>annual reports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sz="1400" b="1" dirty="0">
              <a:solidFill>
                <a:srgbClr val="000000"/>
              </a:solidFill>
            </a:endParaRPr>
          </a:p>
          <a:p>
            <a:pPr>
              <a:defRPr/>
            </a:pPr>
            <a:endParaRPr lang="en-GB" sz="14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defRPr/>
            </a:pPr>
            <a:r>
              <a:rPr lang="en-GB" sz="1400" b="1" dirty="0">
                <a:solidFill>
                  <a:srgbClr val="000000"/>
                </a:solidFill>
                <a:ea typeface="+mn-lt"/>
                <a:cs typeface="+mn-lt"/>
              </a:rPr>
              <a:t>Impact: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 Sector-wide </a:t>
            </a:r>
            <a:r>
              <a:rPr lang="en-GB" sz="1400" b="0" dirty="0">
                <a:solidFill>
                  <a:srgbClr val="000000"/>
                </a:solidFill>
                <a:effectLst/>
                <a:ea typeface="+mn-lt"/>
                <a:cs typeface="+mn-lt"/>
              </a:rPr>
              <a:t>comparison and trend analysis 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become tedious, time-consuming, and error-prone.</a:t>
            </a:r>
            <a:endParaRPr lang="en-GB" dirty="0"/>
          </a:p>
          <a:p>
            <a:pPr>
              <a:defRPr/>
            </a:pPr>
            <a:endParaRPr lang="en-GB" sz="14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defRPr/>
            </a:pPr>
            <a:r>
              <a:rPr lang="en-GB" sz="1400" b="1" dirty="0">
                <a:solidFill>
                  <a:srgbClr val="000000"/>
                </a:solidFill>
                <a:ea typeface="+mn-lt"/>
                <a:cs typeface="+mn-lt"/>
              </a:rPr>
              <a:t>Current Situation: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 Analysts spend countless hours on manual data extraction and comparison, limiting their ability to focus on strategic tasks</a:t>
            </a:r>
            <a:r>
              <a:rPr lang="en-GB" sz="1400" b="0" dirty="0">
                <a:solidFill>
                  <a:srgbClr val="000000"/>
                </a:solidFill>
                <a:effectLst/>
                <a:ea typeface="+mn-lt"/>
                <a:cs typeface="+mn-lt"/>
              </a:rPr>
              <a:t>.</a:t>
            </a:r>
            <a:endParaRPr lang="en-GB" dirty="0">
              <a:ea typeface="+mn-lt"/>
              <a:cs typeface="+mn-lt"/>
            </a:endParaRPr>
          </a:p>
          <a:p>
            <a:pPr marR="0"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CB598CF9-911B-A481-8B7A-6F840B4AE41B}"/>
              </a:ext>
            </a:extLst>
          </p:cNvPr>
          <p:cNvSpPr/>
          <p:nvPr/>
        </p:nvSpPr>
        <p:spPr>
          <a:xfrm>
            <a:off x="8450326" y="2059106"/>
            <a:ext cx="3117786" cy="3966890"/>
          </a:xfrm>
          <a:prstGeom prst="roundRect">
            <a:avLst>
              <a:gd name="adj" fmla="val 5743"/>
            </a:avLst>
          </a:prstGeom>
          <a:solidFill>
            <a:srgbClr val="80DAD2">
              <a:alpha val="5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0" rIns="36000" bIns="45720" rtlCol="0" anchor="t"/>
          <a:lstStyle/>
          <a:p>
            <a:pPr>
              <a:spcAft>
                <a:spcPts val="1200"/>
              </a:spcAft>
              <a:defRPr/>
            </a:pPr>
            <a:r>
              <a:rPr lang="en-GB" sz="1400" b="1" dirty="0">
                <a:solidFill>
                  <a:schemeClr val="tx1"/>
                </a:solidFill>
                <a:ea typeface="+mn-lt"/>
                <a:cs typeface="+mn-lt"/>
              </a:rPr>
              <a:t>Innovation:</a:t>
            </a:r>
            <a:r>
              <a:rPr lang="en-GB" sz="1400" dirty="0">
                <a:solidFill>
                  <a:schemeClr val="tx1"/>
                </a:solidFill>
                <a:ea typeface="+mn-lt"/>
                <a:cs typeface="+mn-lt"/>
              </a:rPr>
              <a:t> Introducing an AI-powered tool designed to revolutionize data extraction from annual reports.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endParaRPr lang="en-GB" sz="14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defRPr/>
            </a:pPr>
            <a:r>
              <a:rPr lang="en-GB" sz="1400" b="1" dirty="0">
                <a:solidFill>
                  <a:schemeClr val="tx1"/>
                </a:solidFill>
                <a:ea typeface="+mn-lt"/>
                <a:cs typeface="+mn-lt"/>
              </a:rPr>
              <a:t>Efficiency:</a:t>
            </a:r>
            <a:r>
              <a:rPr lang="en-GB" sz="1400" dirty="0">
                <a:solidFill>
                  <a:schemeClr val="tx1"/>
                </a:solidFill>
                <a:ea typeface="+mn-lt"/>
                <a:cs typeface="+mn-lt"/>
              </a:rPr>
              <a:t> Automates the extraction and comparison process, drastically reducing the time spent on administrative tasks.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endParaRPr lang="en-GB" sz="14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defRPr/>
            </a:pPr>
            <a:r>
              <a:rPr lang="en-GB" sz="1400" b="1" dirty="0">
                <a:solidFill>
                  <a:schemeClr val="tx1"/>
                </a:solidFill>
                <a:ea typeface="+mn-lt"/>
                <a:cs typeface="+mn-lt"/>
              </a:rPr>
              <a:t>Value:</a:t>
            </a:r>
            <a:r>
              <a:rPr lang="en-GB" sz="1400" dirty="0">
                <a:solidFill>
                  <a:schemeClr val="tx1"/>
                </a:solidFill>
                <a:ea typeface="+mn-lt"/>
                <a:cs typeface="+mn-lt"/>
              </a:rPr>
              <a:t> Enhances trend analysis and KPI benchmarking, enabling analysts to focus on high-impact, strategic work.</a:t>
            </a:r>
            <a:endParaRPr lang="en-GB" dirty="0">
              <a:solidFill>
                <a:schemeClr val="tx1"/>
              </a:solidFill>
              <a:ea typeface="+mn-lt"/>
              <a:cs typeface="+mn-lt"/>
            </a:endParaRPr>
          </a:p>
          <a:p>
            <a:pPr marR="0"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7A91F-96BB-47D2-11FC-9C2734E7EF80}"/>
              </a:ext>
            </a:extLst>
          </p:cNvPr>
          <p:cNvSpPr/>
          <p:nvPr/>
        </p:nvSpPr>
        <p:spPr>
          <a:xfrm>
            <a:off x="1173996" y="1830989"/>
            <a:ext cx="1956999" cy="447922"/>
          </a:xfrm>
          <a:prstGeom prst="roundRect">
            <a:avLst>
              <a:gd name="adj" fmla="val 25538"/>
            </a:avLst>
          </a:prstGeom>
          <a:solidFill>
            <a:srgbClr val="00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bg1"/>
                </a:solidFill>
                <a:latin typeface="Druk Wide Bold" pitchFamily="2" charset="77"/>
              </a:rPr>
              <a:t>Problem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6359A7-FF1F-2091-4FE0-89F5E44220AA}"/>
              </a:ext>
            </a:extLst>
          </p:cNvPr>
          <p:cNvSpPr/>
          <p:nvPr/>
        </p:nvSpPr>
        <p:spPr>
          <a:xfrm>
            <a:off x="9061005" y="1816053"/>
            <a:ext cx="1956999" cy="447922"/>
          </a:xfrm>
          <a:prstGeom prst="roundRect">
            <a:avLst>
              <a:gd name="adj" fmla="val 25538"/>
            </a:avLst>
          </a:prstGeom>
          <a:solidFill>
            <a:srgbClr val="00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bg1"/>
                </a:solidFill>
                <a:latin typeface="Druk Wide Bold" pitchFamily="2" charset="77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97114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0289-C9B7-6E71-1D95-B854DBFD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The Exciting Challenge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5ACC6-A138-E5BC-90BC-FA89AC7F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A6CF-CE45-40CC-8B88-1A708422E81B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E0E7-85F8-3DEB-976B-733EE80D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8B97F-9420-AC66-0545-E4CE86E56B1A}"/>
              </a:ext>
            </a:extLst>
          </p:cNvPr>
          <p:cNvSpPr txBox="1"/>
          <p:nvPr/>
        </p:nvSpPr>
        <p:spPr>
          <a:xfrm>
            <a:off x="7388352" y="43037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CH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B38EACF7-0134-4657-45C3-2FD27B3A30FC}"/>
              </a:ext>
            </a:extLst>
          </p:cNvPr>
          <p:cNvSpPr/>
          <p:nvPr/>
        </p:nvSpPr>
        <p:spPr>
          <a:xfrm>
            <a:off x="619047" y="1810542"/>
            <a:ext cx="10939782" cy="1421823"/>
          </a:xfrm>
          <a:prstGeom prst="roundRect">
            <a:avLst>
              <a:gd name="adj" fmla="val 5743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bIns="45720" rtlCol="0" anchor="t"/>
          <a:lstStyle/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GB" sz="1400" b="1" dirty="0">
                <a:solidFill>
                  <a:srgbClr val="000000"/>
                </a:solidFill>
                <a:ea typeface="+mn-lt"/>
                <a:cs typeface="+mn-lt"/>
              </a:rPr>
              <a:t>Vision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: Envision a world where extracting data </a:t>
            </a:r>
            <a:r>
              <a:rPr lang="en-GB" sz="1400" b="0" dirty="0">
                <a:solidFill>
                  <a:srgbClr val="000000"/>
                </a:solidFill>
                <a:effectLst/>
                <a:ea typeface="+mn-lt"/>
                <a:cs typeface="+mn-lt"/>
              </a:rPr>
              <a:t>from extensive reports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 is as simple as </a:t>
            </a:r>
            <a:r>
              <a:rPr lang="en-GB" sz="1400" b="0" dirty="0">
                <a:solidFill>
                  <a:srgbClr val="000000"/>
                </a:solidFill>
                <a:effectLst/>
                <a:ea typeface="+mn-lt"/>
                <a:cs typeface="+mn-lt"/>
              </a:rPr>
              <a:t>a 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few clicks</a:t>
            </a:r>
            <a:r>
              <a:rPr lang="en-GB" sz="1400" b="0" dirty="0">
                <a:solidFill>
                  <a:srgbClr val="000000"/>
                </a:solidFill>
                <a:effectLst/>
                <a:ea typeface="+mn-lt"/>
                <a:cs typeface="+mn-lt"/>
              </a:rPr>
              <a:t>.</a:t>
            </a:r>
            <a:endParaRPr lang="en-GB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GB" sz="1400" b="1" dirty="0">
                <a:solidFill>
                  <a:srgbClr val="000000"/>
                </a:solidFill>
                <a:ea typeface="+mn-lt"/>
                <a:cs typeface="+mn-lt"/>
              </a:rPr>
              <a:t>Scope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: While GPT-4o can handle up to 200 pages, our challenge is to manage reports up to 430 pages for multiple companies.</a:t>
            </a:r>
            <a:endParaRPr lang="en-GB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GB" sz="1400" b="1" dirty="0">
                <a:solidFill>
                  <a:srgbClr val="000000"/>
                </a:solidFill>
                <a:ea typeface="+mn-lt"/>
                <a:cs typeface="+mn-lt"/>
              </a:rPr>
              <a:t>Goal</a:t>
            </a:r>
            <a:r>
              <a:rPr lang="en-GB" sz="1400" dirty="0">
                <a:solidFill>
                  <a:srgbClr val="000000"/>
                </a:solidFill>
                <a:ea typeface="+mn-lt"/>
                <a:cs typeface="+mn-lt"/>
              </a:rPr>
              <a:t>: Create an innovative solution that automates key data extraction, enhancing the speed and accuracy of financial analysis.</a:t>
            </a:r>
            <a:endParaRPr lang="en-GB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defRPr/>
            </a:pP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8BE7EA16-E110-3C3F-7185-3C644F217DF2}"/>
              </a:ext>
            </a:extLst>
          </p:cNvPr>
          <p:cNvSpPr/>
          <p:nvPr/>
        </p:nvSpPr>
        <p:spPr>
          <a:xfrm>
            <a:off x="620078" y="3326226"/>
            <a:ext cx="10946761" cy="1368960"/>
          </a:xfrm>
          <a:prstGeom prst="roundRect">
            <a:avLst>
              <a:gd name="adj" fmla="val 5743"/>
            </a:avLst>
          </a:prstGeom>
          <a:solidFill>
            <a:srgbClr val="80DAD2">
              <a:alpha val="5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bIns="45720" rtlCol="0" anchor="t"/>
          <a:lstStyle/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1400" b="1" dirty="0">
                <a:solidFill>
                  <a:schemeClr val="tx1"/>
                </a:solidFill>
                <a:ea typeface="+mn-lt"/>
                <a:cs typeface="+mn-lt"/>
              </a:rPr>
              <a:t>Data </a:t>
            </a:r>
            <a:r>
              <a:rPr lang="en-US" sz="1400" b="1" dirty="0">
                <a:solidFill>
                  <a:srgbClr val="000000"/>
                </a:solidFill>
                <a:ea typeface="+mn-lt"/>
                <a:cs typeface="+mn-lt"/>
              </a:rPr>
              <a:t>Format</a:t>
            </a:r>
            <a:r>
              <a:rPr lang="en-US" sz="1400" dirty="0">
                <a:solidFill>
                  <a:srgbClr val="000000"/>
                </a:solidFill>
                <a:ea typeface="+mn-lt"/>
                <a:cs typeface="+mn-lt"/>
              </a:rPr>
              <a:t>: Data will be provided in markdown format, utilizing state-of-the-art parsing models for enhanced accuracy and consistency.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1400" b="1" dirty="0">
                <a:solidFill>
                  <a:srgbClr val="000000"/>
                </a:solidFill>
                <a:ea typeface="+mn-lt"/>
                <a:cs typeface="+mn-lt"/>
              </a:rPr>
              <a:t>Technology</a:t>
            </a:r>
            <a:r>
              <a:rPr lang="en-US" sz="1400" dirty="0">
                <a:solidFill>
                  <a:srgbClr val="000000"/>
                </a:solidFill>
                <a:ea typeface="+mn-lt"/>
                <a:cs typeface="+mn-lt"/>
              </a:rPr>
              <a:t>: Leveraging OpenAI’s flagship model, GPT-4o, alongside cutting-edge open-source libraries to address and solve the challenge effectively.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endParaRPr lang="en-US" sz="1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marR="0" lvl="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endParaRPr lang="en-US" sz="1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5" name="Rounded Rectangle 9">
            <a:extLst>
              <a:ext uri="{FF2B5EF4-FFF2-40B4-BE49-F238E27FC236}">
                <a16:creationId xmlns:a16="http://schemas.microsoft.com/office/drawing/2014/main" id="{8DC3BC5B-35DB-8B15-0A6C-F1E4A55EDC8F}"/>
              </a:ext>
            </a:extLst>
          </p:cNvPr>
          <p:cNvSpPr/>
          <p:nvPr/>
        </p:nvSpPr>
        <p:spPr>
          <a:xfrm>
            <a:off x="624916" y="4789048"/>
            <a:ext cx="10931951" cy="1379519"/>
          </a:xfrm>
          <a:prstGeom prst="roundRect">
            <a:avLst>
              <a:gd name="adj" fmla="val 5743"/>
            </a:avLst>
          </a:prstGeom>
          <a:solidFill>
            <a:srgbClr val="00374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bIns="45720" rtlCol="0" anchor="t"/>
          <a:lstStyle/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Impact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: Transform the efficiency and accuracy of business analysts.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Opportunity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: Engage with real-world problems that have substantial industry impact.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Innovation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: Advance the frontiers of AI in financial services, demonstrating both your creativity and technical expertise.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53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0289-C9B7-6E71-1D95-B854DBFD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Join the Challenge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5ACC6-A138-E5BC-90BC-FA89AC7F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A6CF-CE45-40CC-8B88-1A708422E81B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E0E7-85F8-3DEB-976B-733EE80D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dirty="0" smtClean="0"/>
              <a:t>6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8B97F-9420-AC66-0545-E4CE86E56B1A}"/>
              </a:ext>
            </a:extLst>
          </p:cNvPr>
          <p:cNvSpPr txBox="1"/>
          <p:nvPr/>
        </p:nvSpPr>
        <p:spPr>
          <a:xfrm>
            <a:off x="7388352" y="43037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CH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B38EACF7-0134-4657-45C3-2FD27B3A30FC}"/>
              </a:ext>
            </a:extLst>
          </p:cNvPr>
          <p:cNvSpPr/>
          <p:nvPr/>
        </p:nvSpPr>
        <p:spPr>
          <a:xfrm>
            <a:off x="623888" y="1808163"/>
            <a:ext cx="4374376" cy="3329894"/>
          </a:xfrm>
          <a:prstGeom prst="roundRect">
            <a:avLst>
              <a:gd name="adj" fmla="val 5743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0" rIns="36000" bIns="45720" rtlCol="0" anchor="t"/>
          <a:lstStyle/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GB" b="1" dirty="0">
                <a:solidFill>
                  <a:srgbClr val="000000"/>
                </a:solidFill>
                <a:ea typeface="+mn-lt"/>
                <a:cs typeface="+mn-lt"/>
              </a:rPr>
              <a:t>Invitation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: Bring your creativity, technical skills, and innovation to solve this real-world problem</a:t>
            </a:r>
            <a:r>
              <a:rPr lang="en-GB" b="0" dirty="0">
                <a:solidFill>
                  <a:srgbClr val="000000"/>
                </a:solidFill>
                <a:effectLst/>
                <a:ea typeface="+mn-lt"/>
                <a:cs typeface="+mn-lt"/>
              </a:rPr>
              <a:t>.</a:t>
            </a:r>
            <a:endParaRPr lang="en-GB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GB" b="1" dirty="0">
                <a:solidFill>
                  <a:srgbClr val="000000"/>
                </a:solidFill>
                <a:ea typeface="+mn-lt"/>
                <a:cs typeface="+mn-lt"/>
              </a:rPr>
              <a:t>Reward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: Winning team gets to present their solution to C-level executives at Unique.</a:t>
            </a:r>
            <a:endParaRPr lang="en-GB" dirty="0"/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GB" b="1" dirty="0">
                <a:solidFill>
                  <a:srgbClr val="000000"/>
                </a:solidFill>
                <a:ea typeface="+mn-lt"/>
                <a:cs typeface="+mn-lt"/>
              </a:rPr>
              <a:t>Future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: Potential to influence the future of financial analysis.</a:t>
            </a:r>
            <a:endParaRPr lang="en-GB" dirty="0"/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endParaRPr lang="en-GB" sz="1600" dirty="0">
              <a:solidFill>
                <a:srgbClr val="000000"/>
              </a:solidFill>
            </a:endParaRPr>
          </a:p>
          <a:p>
            <a:pPr marR="0" lvl="0" defTabSz="914400">
              <a:lnSpc>
                <a:spcPct val="100000"/>
              </a:lnSpc>
              <a:spcBef>
                <a:spcPts val="0"/>
              </a:spcBef>
              <a:buClrTx/>
              <a:buSzTx/>
              <a:tabLst/>
              <a:defRPr/>
            </a:pPr>
            <a:endParaRPr lang="en-GB" sz="16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F093D-0999-114F-1BB4-BEA52CCD9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1" t="6360" b="11885"/>
          <a:stretch/>
        </p:blipFill>
        <p:spPr>
          <a:xfrm>
            <a:off x="5283201" y="1"/>
            <a:ext cx="690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A person in a black shirt&#10;&#10;Description automatically generated">
            <a:extLst>
              <a:ext uri="{FF2B5EF4-FFF2-40B4-BE49-F238E27FC236}">
                <a16:creationId xmlns:a16="http://schemas.microsoft.com/office/drawing/2014/main" id="{B7C8E2BA-038C-9D09-D7B9-29E1C0C13DF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0337" t="4060" r="33790" b="29991"/>
          <a:stretch/>
        </p:blipFill>
        <p:spPr>
          <a:xfrm>
            <a:off x="6811747" y="1542077"/>
            <a:ext cx="4032579" cy="3859561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B01A-591D-C58C-2203-16788891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Stay Unique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BFAE5-2DDF-A657-1849-EC132B66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A6CF-CE45-40CC-8B88-1A708422E81B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FE9DA-122A-08C7-1856-5D683974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38F183-DFFF-E980-17D5-9727FA433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H" dirty="0"/>
              <a:t>Pascal Hauri,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PhD</a:t>
            </a:r>
            <a:endParaRPr lang="en-CH">
              <a:solidFill>
                <a:srgbClr val="FFFFFF"/>
              </a:solidFill>
            </a:endParaRPr>
          </a:p>
          <a:p>
            <a:r>
              <a:rPr lang="en-CH" dirty="0"/>
              <a:t>Lead Data Scientist</a:t>
            </a:r>
          </a:p>
          <a:p>
            <a:r>
              <a:rPr lang="en-CH" dirty="0">
                <a:hlinkClick r:id="rId3"/>
              </a:rPr>
              <a:t>pascal@unique.ch</a:t>
            </a:r>
            <a:r>
              <a:rPr lang="en-CH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8576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37D52D-7828-92AF-ABCC-CF75E67B651F}"/>
              </a:ext>
            </a:extLst>
          </p:cNvPr>
          <p:cNvCxnSpPr>
            <a:cxnSpLocks/>
          </p:cNvCxnSpPr>
          <p:nvPr/>
        </p:nvCxnSpPr>
        <p:spPr>
          <a:xfrm flipV="1">
            <a:off x="5484294" y="2699385"/>
            <a:ext cx="0" cy="252000"/>
          </a:xfrm>
          <a:prstGeom prst="line">
            <a:avLst/>
          </a:prstGeom>
          <a:ln w="28575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726A70-364D-D382-3D8A-A967906CEBA3}"/>
              </a:ext>
            </a:extLst>
          </p:cNvPr>
          <p:cNvCxnSpPr>
            <a:cxnSpLocks/>
          </p:cNvCxnSpPr>
          <p:nvPr/>
        </p:nvCxnSpPr>
        <p:spPr>
          <a:xfrm flipV="1">
            <a:off x="8124066" y="2708910"/>
            <a:ext cx="0" cy="252000"/>
          </a:xfrm>
          <a:prstGeom prst="line">
            <a:avLst/>
          </a:prstGeom>
          <a:ln w="28575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85;p4">
            <a:extLst>
              <a:ext uri="{FF2B5EF4-FFF2-40B4-BE49-F238E27FC236}">
                <a16:creationId xmlns:a16="http://schemas.microsoft.com/office/drawing/2014/main" id="{6672242F-6560-061A-2284-DECBD22C68B4}"/>
              </a:ext>
            </a:extLst>
          </p:cNvPr>
          <p:cNvSpPr txBox="1"/>
          <p:nvPr/>
        </p:nvSpPr>
        <p:spPr>
          <a:xfrm>
            <a:off x="623888" y="3078697"/>
            <a:ext cx="2108505" cy="235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algn="r">
              <a:lnSpc>
                <a:spcPct val="110000"/>
              </a:lnSpc>
              <a:spcAft>
                <a:spcPts val="600"/>
              </a:spcAft>
              <a:buClr>
                <a:srgbClr val="FFFFFF"/>
              </a:buClr>
              <a:buSzPts val="1400"/>
            </a:pPr>
            <a:r>
              <a:rPr lang="en-US" sz="1400" b="1">
                <a:sym typeface="Arial"/>
              </a:rPr>
              <a:t>Your embedded data</a:t>
            </a:r>
            <a:endParaRPr lang="en-US" sz="1400" b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sz="1400" b="0" i="0" u="none" strike="noStrike" cap="none"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ea typeface="Arial"/>
                <a:cs typeface="Arial"/>
                <a:sym typeface="Arial"/>
              </a:rPr>
              <a:t>Documents, Wiki, </a:t>
            </a:r>
            <a:endParaRPr lang="en-US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ea typeface="Arial"/>
                <a:cs typeface="Arial"/>
                <a:sym typeface="Arial"/>
              </a:rPr>
              <a:t>and directives </a:t>
            </a:r>
            <a:endParaRPr lang="en-US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sz="1200" b="0" i="0" u="none" strike="noStrike" cap="none"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ea typeface="Arial"/>
                <a:cs typeface="Arial"/>
                <a:sym typeface="Arial"/>
              </a:rPr>
              <a:t>Client conversations</a:t>
            </a:r>
            <a:endParaRPr lang="en-US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sz="1200" b="0" i="0" u="none" strike="noStrike" cap="none"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ea typeface="Arial"/>
                <a:cs typeface="Arial"/>
                <a:sym typeface="Arial"/>
              </a:rPr>
              <a:t>CRM &amp; portfolio data</a:t>
            </a:r>
            <a:endParaRPr lang="en-US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sz="1200" b="0" i="0" u="none" strike="noStrike" cap="none"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ea typeface="Arial"/>
                <a:cs typeface="Arial"/>
                <a:sym typeface="Arial"/>
              </a:rPr>
              <a:t>Plugins &amp; agents</a:t>
            </a:r>
            <a:endParaRPr lang="en-US"/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5E6696F2-C85A-BECA-1231-F013684DBE38}"/>
              </a:ext>
            </a:extLst>
          </p:cNvPr>
          <p:cNvSpPr/>
          <p:nvPr/>
        </p:nvSpPr>
        <p:spPr>
          <a:xfrm>
            <a:off x="2825057" y="2925790"/>
            <a:ext cx="326387" cy="2540891"/>
          </a:xfrm>
          <a:prstGeom prst="rightBrace">
            <a:avLst>
              <a:gd name="adj1" fmla="val 53782"/>
              <a:gd name="adj2" fmla="val 50000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707;p4">
            <a:extLst>
              <a:ext uri="{FF2B5EF4-FFF2-40B4-BE49-F238E27FC236}">
                <a16:creationId xmlns:a16="http://schemas.microsoft.com/office/drawing/2014/main" id="{DFDEE774-C301-E1F6-F0E6-9030973B7313}"/>
              </a:ext>
            </a:extLst>
          </p:cNvPr>
          <p:cNvSpPr txBox="1"/>
          <p:nvPr/>
        </p:nvSpPr>
        <p:spPr>
          <a:xfrm rot="5400000">
            <a:off x="2538898" y="4001763"/>
            <a:ext cx="888956" cy="388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ea typeface="Arial"/>
                <a:cs typeface="Arial"/>
                <a:sym typeface="Arial"/>
              </a:rPr>
              <a:t>Connectors</a:t>
            </a:r>
            <a:endParaRPr lang="en-US"/>
          </a:p>
        </p:txBody>
      </p:sp>
      <p:sp>
        <p:nvSpPr>
          <p:cNvPr id="8" name="Google Shape;685;p4">
            <a:extLst>
              <a:ext uri="{FF2B5EF4-FFF2-40B4-BE49-F238E27FC236}">
                <a16:creationId xmlns:a16="http://schemas.microsoft.com/office/drawing/2014/main" id="{DE7D4878-1441-7D99-2264-756EBABD185C}"/>
              </a:ext>
            </a:extLst>
          </p:cNvPr>
          <p:cNvSpPr txBox="1"/>
          <p:nvPr/>
        </p:nvSpPr>
        <p:spPr>
          <a:xfrm>
            <a:off x="9262245" y="3078697"/>
            <a:ext cx="2214609" cy="19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>
              <a:lnSpc>
                <a:spcPct val="110000"/>
              </a:lnSpc>
              <a:spcAft>
                <a:spcPts val="600"/>
              </a:spcAft>
              <a:buClr>
                <a:srgbClr val="FFFFFF"/>
              </a:buClr>
              <a:buSzPts val="1400"/>
            </a:pPr>
            <a:r>
              <a:rPr lang="en-US" sz="1400" b="1">
                <a:sym typeface="Arial"/>
              </a:rPr>
              <a:t>Outcomes</a:t>
            </a:r>
            <a:endParaRPr lang="en-US" sz="1400" b="1" cap="all"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sz="1400" b="0" i="0" u="none" strike="noStrike" cap="none"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ea typeface="Arial"/>
                <a:cs typeface="Arial"/>
                <a:sym typeface="Arial"/>
              </a:rPr>
              <a:t>Maximize client-facing time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lang="en-US" sz="1200" b="0" i="0" u="none" strike="noStrike" cap="none"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ea typeface="Arial"/>
                <a:cs typeface="Arial"/>
                <a:sym typeface="Arial"/>
              </a:rPr>
              <a:t>Faster generation of personalized proposals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lang="en-US" sz="1200" b="0" i="0" u="none" strike="noStrike" cap="none"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ea typeface="Arial"/>
                <a:cs typeface="Arial"/>
                <a:sym typeface="Arial"/>
              </a:rPr>
              <a:t>Automated client </a:t>
            </a:r>
            <a:r>
              <a:rPr lang="en-US" sz="1200">
                <a:ea typeface="Arial"/>
                <a:cs typeface="Arial"/>
                <a:sym typeface="Arial"/>
              </a:rPr>
              <a:t>s</a:t>
            </a:r>
            <a:r>
              <a:rPr lang="en-US" sz="1200" b="0" i="0" u="none" strike="noStrike" cap="none">
                <a:ea typeface="Arial"/>
                <a:cs typeface="Arial"/>
                <a:sym typeface="Arial"/>
              </a:rPr>
              <a:t>ummary reports &amp; CRM automation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lang="en-US" sz="1200" b="0" i="0" u="none" strike="noStrike" cap="none"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ea typeface="Arial"/>
                <a:cs typeface="Arial"/>
                <a:sym typeface="Arial"/>
              </a:rPr>
              <a:t>Uphold compliance standards</a:t>
            </a:r>
          </a:p>
        </p:txBody>
      </p:sp>
      <p:sp>
        <p:nvSpPr>
          <p:cNvPr id="11" name="Google Shape;710;p4">
            <a:extLst>
              <a:ext uri="{FF2B5EF4-FFF2-40B4-BE49-F238E27FC236}">
                <a16:creationId xmlns:a16="http://schemas.microsoft.com/office/drawing/2014/main" id="{15AB9F22-6D26-3F5A-879C-95EED5C9E509}"/>
              </a:ext>
            </a:extLst>
          </p:cNvPr>
          <p:cNvSpPr/>
          <p:nvPr/>
        </p:nvSpPr>
        <p:spPr>
          <a:xfrm>
            <a:off x="3481581" y="2077086"/>
            <a:ext cx="4159541" cy="607216"/>
          </a:xfrm>
          <a:prstGeom prst="roundRect">
            <a:avLst>
              <a:gd name="adj" fmla="val 3456"/>
            </a:avLst>
          </a:prstGeom>
          <a:solidFill>
            <a:srgbClr val="00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720" tIns="71720" rIns="71720" bIns="71720" rtlCol="0" anchor="ctr">
            <a:norm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Segoe UI Semibold" panose="020B0702040204020203" pitchFamily="34" charset="0"/>
                <a:sym typeface="Arial"/>
              </a:rPr>
              <a:t>Your branded FinanceGPT solution</a:t>
            </a:r>
          </a:p>
        </p:txBody>
      </p:sp>
      <p:pic>
        <p:nvPicPr>
          <p:cNvPr id="13" name="Google Shape;700;p4" descr="Microsoft 365 Logo | Real Company | Alphabet, Letter O Logo">
            <a:extLst>
              <a:ext uri="{FF2B5EF4-FFF2-40B4-BE49-F238E27FC236}">
                <a16:creationId xmlns:a16="http://schemas.microsoft.com/office/drawing/2014/main" id="{4908C13A-0440-88F0-9B26-00F436127AE4}"/>
              </a:ext>
            </a:extLst>
          </p:cNvPr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820458" y="2077086"/>
            <a:ext cx="630366" cy="607216"/>
          </a:xfrm>
          <a:prstGeom prst="roundRect">
            <a:avLst>
              <a:gd name="adj" fmla="val 3962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</p:pic>
      <p:sp>
        <p:nvSpPr>
          <p:cNvPr id="14" name="Google Shape;701;p4">
            <a:extLst>
              <a:ext uri="{FF2B5EF4-FFF2-40B4-BE49-F238E27FC236}">
                <a16:creationId xmlns:a16="http://schemas.microsoft.com/office/drawing/2014/main" id="{26DA7AE3-3DFF-8687-EC62-2AE9767E4B03}"/>
              </a:ext>
            </a:extLst>
          </p:cNvPr>
          <p:cNvSpPr txBox="1"/>
          <p:nvPr/>
        </p:nvSpPr>
        <p:spPr>
          <a:xfrm>
            <a:off x="8607015" y="2077085"/>
            <a:ext cx="1226978" cy="60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ea typeface="Arial"/>
                <a:cs typeface="Arial"/>
                <a:sym typeface="Arial"/>
              </a:rPr>
              <a:t>Microsoft 365</a:t>
            </a:r>
            <a:endParaRPr lang="en-US"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ea typeface="Arial"/>
                <a:cs typeface="Arial"/>
                <a:sym typeface="Arial"/>
              </a:rPr>
              <a:t>Co-Pilot Plugin</a:t>
            </a:r>
            <a:endParaRPr lang="en-US" sz="1200" b="0" i="0" u="none" strike="noStrike" cap="none">
              <a:ea typeface="Calibri"/>
              <a:cs typeface="Calibri"/>
              <a:sym typeface="Calibri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B0E342B-F5B4-1390-53FE-0DBD93A3A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3263" y="4844981"/>
            <a:ext cx="263787" cy="263787"/>
          </a:xfrm>
          <a:prstGeom prst="rect">
            <a:avLst/>
          </a:prstGeom>
        </p:spPr>
      </p:pic>
      <p:sp>
        <p:nvSpPr>
          <p:cNvPr id="18" name="Google Shape;677;p4">
            <a:extLst>
              <a:ext uri="{FF2B5EF4-FFF2-40B4-BE49-F238E27FC236}">
                <a16:creationId xmlns:a16="http://schemas.microsoft.com/office/drawing/2014/main" id="{54A96EE8-ED0B-E619-20A9-84F05B1D0B20}"/>
              </a:ext>
            </a:extLst>
          </p:cNvPr>
          <p:cNvSpPr/>
          <p:nvPr/>
        </p:nvSpPr>
        <p:spPr>
          <a:xfrm>
            <a:off x="4385157" y="5349492"/>
            <a:ext cx="607216" cy="607216"/>
          </a:xfrm>
          <a:prstGeom prst="roundRect">
            <a:avLst>
              <a:gd name="adj" fmla="val 2061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txBody>
          <a:bodyPr vert="horz" lIns="0" tIns="108000" rIns="0" bIns="108000" rtlCol="0" anchor="b">
            <a:noAutofit/>
          </a:bodyPr>
          <a:lstStyle/>
          <a:p>
            <a:pPr algn="ctr"/>
            <a:endParaRPr lang="en-US" sz="1200">
              <a:sym typeface="Calibri"/>
            </a:endParaRPr>
          </a:p>
        </p:txBody>
      </p:sp>
      <p:sp>
        <p:nvSpPr>
          <p:cNvPr id="19" name="Google Shape;677;p4">
            <a:extLst>
              <a:ext uri="{FF2B5EF4-FFF2-40B4-BE49-F238E27FC236}">
                <a16:creationId xmlns:a16="http://schemas.microsoft.com/office/drawing/2014/main" id="{183FA295-91D3-E517-BC1A-5ED2DA247609}"/>
              </a:ext>
            </a:extLst>
          </p:cNvPr>
          <p:cNvSpPr/>
          <p:nvPr/>
        </p:nvSpPr>
        <p:spPr>
          <a:xfrm>
            <a:off x="5706917" y="5349492"/>
            <a:ext cx="607216" cy="607216"/>
          </a:xfrm>
          <a:prstGeom prst="roundRect">
            <a:avLst>
              <a:gd name="adj" fmla="val 3219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txBody>
          <a:bodyPr vert="horz" lIns="0" tIns="108000" rIns="0" bIns="108000" rtlCol="0" anchor="b">
            <a:noAutofit/>
          </a:bodyPr>
          <a:lstStyle/>
          <a:p>
            <a:pPr algn="ctr"/>
            <a:endParaRPr lang="en-US" sz="1200">
              <a:sym typeface="Calibri"/>
            </a:endParaRPr>
          </a:p>
        </p:txBody>
      </p:sp>
      <p:sp>
        <p:nvSpPr>
          <p:cNvPr id="20" name="Google Shape;677;p4">
            <a:extLst>
              <a:ext uri="{FF2B5EF4-FFF2-40B4-BE49-F238E27FC236}">
                <a16:creationId xmlns:a16="http://schemas.microsoft.com/office/drawing/2014/main" id="{5B6F008B-362D-1440-2C93-D4261C6CDBFB}"/>
              </a:ext>
            </a:extLst>
          </p:cNvPr>
          <p:cNvSpPr/>
          <p:nvPr/>
        </p:nvSpPr>
        <p:spPr>
          <a:xfrm>
            <a:off x="7028678" y="5349492"/>
            <a:ext cx="607216" cy="607216"/>
          </a:xfrm>
          <a:prstGeom prst="roundRect">
            <a:avLst>
              <a:gd name="adj" fmla="val 903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txBody>
          <a:bodyPr vert="horz" lIns="0" tIns="108000" rIns="0" bIns="108000" rtlCol="0" anchor="b">
            <a:noAutofit/>
          </a:bodyPr>
          <a:lstStyle/>
          <a:p>
            <a:pPr algn="ctr"/>
            <a:endParaRPr lang="en-US" sz="1200">
              <a:sym typeface="Calibri"/>
            </a:endParaRPr>
          </a:p>
        </p:txBody>
      </p:sp>
      <p:pic>
        <p:nvPicPr>
          <p:cNvPr id="22" name="Google Shape;687;p4" descr="Image result for openai logo">
            <a:extLst>
              <a:ext uri="{FF2B5EF4-FFF2-40B4-BE49-F238E27FC236}">
                <a16:creationId xmlns:a16="http://schemas.microsoft.com/office/drawing/2014/main" id="{7A850976-30DB-B69C-F183-29EB8F4B6CE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0368" y="5468747"/>
            <a:ext cx="380707" cy="37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B995401-0A1F-050A-8940-A0977673B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2862" y="5445436"/>
            <a:ext cx="415324" cy="415324"/>
          </a:xfrm>
          <a:prstGeom prst="rect">
            <a:avLst/>
          </a:prstGeom>
        </p:spPr>
      </p:pic>
      <p:pic>
        <p:nvPicPr>
          <p:cNvPr id="25" name="Google Shape;690;p4" descr="Bloomberg (@Bloomberg) / Twitter">
            <a:extLst>
              <a:ext uri="{FF2B5EF4-FFF2-40B4-BE49-F238E27FC236}">
                <a16:creationId xmlns:a16="http://schemas.microsoft.com/office/drawing/2014/main" id="{E8B23B73-14E5-FE06-D309-4054FB49AE6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48923" y="5466682"/>
            <a:ext cx="380707" cy="372837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C531D5-4853-4785-18CA-834CB759C0E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4688764" y="5217762"/>
            <a:ext cx="1" cy="131730"/>
          </a:xfrm>
          <a:prstGeom prst="line">
            <a:avLst/>
          </a:prstGeom>
          <a:ln w="28575" cap="rnd">
            <a:solidFill>
              <a:schemeClr val="tx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E96CD8-4FB8-A67C-7248-9539566BFDF7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6010525" y="5217762"/>
            <a:ext cx="0" cy="131730"/>
          </a:xfrm>
          <a:prstGeom prst="line">
            <a:avLst/>
          </a:prstGeom>
          <a:ln w="28575" cap="rnd">
            <a:solidFill>
              <a:schemeClr val="tx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1B7173-AC7D-BC52-E364-A81C9CAD9B39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7332286" y="5217762"/>
            <a:ext cx="0" cy="131730"/>
          </a:xfrm>
          <a:prstGeom prst="line">
            <a:avLst/>
          </a:prstGeom>
          <a:ln w="28575" cap="rnd">
            <a:solidFill>
              <a:schemeClr val="tx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678;p4">
            <a:extLst>
              <a:ext uri="{FF2B5EF4-FFF2-40B4-BE49-F238E27FC236}">
                <a16:creationId xmlns:a16="http://schemas.microsoft.com/office/drawing/2014/main" id="{9BA23183-5A39-63ED-82DF-5E4EB28BBA45}"/>
              </a:ext>
            </a:extLst>
          </p:cNvPr>
          <p:cNvSpPr/>
          <p:nvPr/>
        </p:nvSpPr>
        <p:spPr>
          <a:xfrm>
            <a:off x="3373490" y="2925791"/>
            <a:ext cx="5245325" cy="1843398"/>
          </a:xfrm>
          <a:prstGeom prst="roundRect">
            <a:avLst>
              <a:gd name="adj" fmla="val 1788"/>
            </a:avLst>
          </a:prstGeom>
          <a:solidFill>
            <a:srgbClr val="80DAD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lang="en-US" sz="1100">
              <a:cs typeface="Calibri"/>
              <a:sym typeface="Calibri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31125E3-BB46-DA3D-3CE6-C89D02F6E88E}"/>
              </a:ext>
            </a:extLst>
          </p:cNvPr>
          <p:cNvCxnSpPr>
            <a:cxnSpLocks/>
          </p:cNvCxnSpPr>
          <p:nvPr/>
        </p:nvCxnSpPr>
        <p:spPr>
          <a:xfrm flipH="1">
            <a:off x="7051664" y="3352107"/>
            <a:ext cx="259437" cy="0"/>
          </a:xfrm>
          <a:prstGeom prst="line">
            <a:avLst/>
          </a:prstGeom>
          <a:ln w="15875" cap="rnd">
            <a:solidFill>
              <a:schemeClr val="bg1"/>
            </a:solidFill>
            <a:prstDash val="dash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705;p4">
            <a:extLst>
              <a:ext uri="{FF2B5EF4-FFF2-40B4-BE49-F238E27FC236}">
                <a16:creationId xmlns:a16="http://schemas.microsoft.com/office/drawing/2014/main" id="{12550E88-B0E1-2692-78CE-A0238474DA64}"/>
              </a:ext>
            </a:extLst>
          </p:cNvPr>
          <p:cNvSpPr/>
          <p:nvPr/>
        </p:nvSpPr>
        <p:spPr>
          <a:xfrm>
            <a:off x="3440206" y="3041733"/>
            <a:ext cx="5111893" cy="621451"/>
          </a:xfrm>
          <a:prstGeom prst="roundRect">
            <a:avLst>
              <a:gd name="adj" fmla="val 3535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lang="en-US" sz="1800" b="0" i="0" u="none" strike="noStrike" cap="none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706;p4">
            <a:extLst>
              <a:ext uri="{FF2B5EF4-FFF2-40B4-BE49-F238E27FC236}">
                <a16:creationId xmlns:a16="http://schemas.microsoft.com/office/drawing/2014/main" id="{0B82AE69-7EBA-BDC2-48A4-123B27A8293A}"/>
              </a:ext>
            </a:extLst>
          </p:cNvPr>
          <p:cNvSpPr txBox="1"/>
          <p:nvPr/>
        </p:nvSpPr>
        <p:spPr>
          <a:xfrm>
            <a:off x="4992373" y="3661486"/>
            <a:ext cx="202689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00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Unique Assistants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1" name="Google Shape;680;p4">
            <a:extLst>
              <a:ext uri="{FF2B5EF4-FFF2-40B4-BE49-F238E27FC236}">
                <a16:creationId xmlns:a16="http://schemas.microsoft.com/office/drawing/2014/main" id="{872D7318-7D16-DEDD-1373-21CF3FE3E7E5}"/>
              </a:ext>
            </a:extLst>
          </p:cNvPr>
          <p:cNvSpPr/>
          <p:nvPr/>
        </p:nvSpPr>
        <p:spPr>
          <a:xfrm>
            <a:off x="3500196" y="3117349"/>
            <a:ext cx="1150906" cy="469517"/>
          </a:xfrm>
          <a:prstGeom prst="roundRect">
            <a:avLst>
              <a:gd name="adj" fmla="val 6071"/>
            </a:avLst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Find</a:t>
            </a:r>
            <a:b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</a:br>
            <a: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Knowledge</a:t>
            </a:r>
            <a:endParaRPr lang="en-US" sz="1100"/>
          </a:p>
        </p:txBody>
      </p:sp>
      <p:sp>
        <p:nvSpPr>
          <p:cNvPr id="42" name="Google Shape;681;p4">
            <a:extLst>
              <a:ext uri="{FF2B5EF4-FFF2-40B4-BE49-F238E27FC236}">
                <a16:creationId xmlns:a16="http://schemas.microsoft.com/office/drawing/2014/main" id="{1C4B5E99-C0EC-87A9-3D5A-4EAF95EFB240}"/>
              </a:ext>
            </a:extLst>
          </p:cNvPr>
          <p:cNvSpPr/>
          <p:nvPr/>
        </p:nvSpPr>
        <p:spPr>
          <a:xfrm>
            <a:off x="4684278" y="3117349"/>
            <a:ext cx="1150906" cy="469517"/>
          </a:xfrm>
          <a:prstGeom prst="roundRect">
            <a:avLst>
              <a:gd name="adj" fmla="val 4606"/>
            </a:avLst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Client Summary</a:t>
            </a:r>
            <a:endParaRPr lang="en-US" sz="1100"/>
          </a:p>
        </p:txBody>
      </p:sp>
      <p:sp>
        <p:nvSpPr>
          <p:cNvPr id="43" name="Google Shape;682;p4">
            <a:extLst>
              <a:ext uri="{FF2B5EF4-FFF2-40B4-BE49-F238E27FC236}">
                <a16:creationId xmlns:a16="http://schemas.microsoft.com/office/drawing/2014/main" id="{704D672D-A84B-3D05-327D-D7295E0B7D9C}"/>
              </a:ext>
            </a:extLst>
          </p:cNvPr>
          <p:cNvSpPr/>
          <p:nvPr/>
        </p:nvSpPr>
        <p:spPr>
          <a:xfrm>
            <a:off x="7343497" y="3117349"/>
            <a:ext cx="1150906" cy="469517"/>
          </a:xfrm>
          <a:prstGeom prst="roundRect">
            <a:avLst>
              <a:gd name="adj" fmla="val 1678"/>
            </a:avLst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Your Own</a:t>
            </a:r>
            <a:b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</a:br>
            <a: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Assistant</a:t>
            </a:r>
          </a:p>
        </p:txBody>
      </p:sp>
      <p:sp>
        <p:nvSpPr>
          <p:cNvPr id="44" name="Google Shape;704;p4">
            <a:extLst>
              <a:ext uri="{FF2B5EF4-FFF2-40B4-BE49-F238E27FC236}">
                <a16:creationId xmlns:a16="http://schemas.microsoft.com/office/drawing/2014/main" id="{0B3D41AE-22F1-888C-71D9-20251BCCA518}"/>
              </a:ext>
            </a:extLst>
          </p:cNvPr>
          <p:cNvSpPr/>
          <p:nvPr/>
        </p:nvSpPr>
        <p:spPr>
          <a:xfrm>
            <a:off x="5868360" y="3117349"/>
            <a:ext cx="1150906" cy="469517"/>
          </a:xfrm>
          <a:prstGeom prst="roundRect">
            <a:avLst>
              <a:gd name="adj" fmla="val 4606"/>
            </a:avLst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Investment</a:t>
            </a:r>
            <a:endParaRPr lang="en-US"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Proposal</a:t>
            </a:r>
          </a:p>
        </p:txBody>
      </p:sp>
      <p:sp>
        <p:nvSpPr>
          <p:cNvPr id="39" name="Google Shape;708;p4">
            <a:extLst>
              <a:ext uri="{FF2B5EF4-FFF2-40B4-BE49-F238E27FC236}">
                <a16:creationId xmlns:a16="http://schemas.microsoft.com/office/drawing/2014/main" id="{8FC80FEA-9048-D3A6-BA97-8508A94E7ACD}"/>
              </a:ext>
            </a:extLst>
          </p:cNvPr>
          <p:cNvSpPr/>
          <p:nvPr/>
        </p:nvSpPr>
        <p:spPr>
          <a:xfrm>
            <a:off x="3500196" y="3959610"/>
            <a:ext cx="4994208" cy="292224"/>
          </a:xfrm>
          <a:prstGeom prst="roundRect">
            <a:avLst>
              <a:gd name="adj" fmla="val 7715"/>
            </a:avLst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Model Orchestration </a:t>
            </a:r>
            <a:r>
              <a:rPr lang="en-US" sz="11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and</a:t>
            </a:r>
            <a: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Access Control </a:t>
            </a:r>
            <a:endParaRPr lang="en-US" sz="1100"/>
          </a:p>
        </p:txBody>
      </p:sp>
      <p:sp>
        <p:nvSpPr>
          <p:cNvPr id="40" name="Google Shape;709;p4">
            <a:extLst>
              <a:ext uri="{FF2B5EF4-FFF2-40B4-BE49-F238E27FC236}">
                <a16:creationId xmlns:a16="http://schemas.microsoft.com/office/drawing/2014/main" id="{E8780ED0-B9E1-A77D-263B-96799B105857}"/>
              </a:ext>
            </a:extLst>
          </p:cNvPr>
          <p:cNvSpPr/>
          <p:nvPr/>
        </p:nvSpPr>
        <p:spPr>
          <a:xfrm>
            <a:off x="3500196" y="4357825"/>
            <a:ext cx="4994208" cy="292224"/>
          </a:xfrm>
          <a:prstGeom prst="roundRect">
            <a:avLst>
              <a:gd name="adj" fmla="val 10534"/>
            </a:avLst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Enterprise Security </a:t>
            </a:r>
            <a:r>
              <a:rPr lang="en-US" sz="11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(Azure Cloud &amp; Private Environment)</a:t>
            </a:r>
            <a:endParaRPr lang="en-US" sz="1100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C784F6-D728-152B-B973-2FDB85D40F28}"/>
              </a:ext>
            </a:extLst>
          </p:cNvPr>
          <p:cNvSpPr/>
          <p:nvPr/>
        </p:nvSpPr>
        <p:spPr>
          <a:xfrm flipH="1">
            <a:off x="8859006" y="2925789"/>
            <a:ext cx="323619" cy="2540891"/>
          </a:xfrm>
          <a:prstGeom prst="rightBrace">
            <a:avLst>
              <a:gd name="adj1" fmla="val 53782"/>
              <a:gd name="adj2" fmla="val 50000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F066207-A39E-5EAE-B61E-8CBCF0DC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smtClean="0"/>
              <a:t>8</a:t>
            </a:fld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A736D32-658C-031D-84FA-6513D5C66CD3}"/>
              </a:ext>
            </a:extLst>
          </p:cNvPr>
          <p:cNvSpPr txBox="1"/>
          <p:nvPr/>
        </p:nvSpPr>
        <p:spPr>
          <a:xfrm>
            <a:off x="4548464" y="4854356"/>
            <a:ext cx="3463420" cy="283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1200" b="1"/>
              <a:t>Data Compliance &amp; Governance Layer (DLP*)</a:t>
            </a:r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9D135D9C-4C59-4232-9407-047DF26D6D4A}"/>
              </a:ext>
            </a:extLst>
          </p:cNvPr>
          <p:cNvSpPr txBox="1">
            <a:spLocks/>
          </p:cNvSpPr>
          <p:nvPr/>
        </p:nvSpPr>
        <p:spPr>
          <a:xfrm>
            <a:off x="623888" y="502558"/>
            <a:ext cx="10944225" cy="5704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/>
              <a:t>One single platform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2D887CC-464E-99B5-F9B8-C0CDDFBD83F5}"/>
              </a:ext>
            </a:extLst>
          </p:cNvPr>
          <p:cNvSpPr txBox="1">
            <a:spLocks/>
          </p:cNvSpPr>
          <p:nvPr/>
        </p:nvSpPr>
        <p:spPr>
          <a:xfrm>
            <a:off x="623888" y="1118700"/>
            <a:ext cx="10944225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/>
              <a:t>Boost your employees’ productivity with our Unique </a:t>
            </a:r>
            <a:r>
              <a:rPr lang="en-US" sz="1800" b="0" err="1"/>
              <a:t>FinanceGPT</a:t>
            </a:r>
            <a:r>
              <a:rPr lang="en-US" sz="1800" b="0"/>
              <a:t> platform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8808C28-A40A-3DB1-E46D-BEDA72D057AC}"/>
              </a:ext>
            </a:extLst>
          </p:cNvPr>
          <p:cNvSpPr txBox="1">
            <a:spLocks/>
          </p:cNvSpPr>
          <p:nvPr/>
        </p:nvSpPr>
        <p:spPr>
          <a:xfrm>
            <a:off x="9692808" y="5869956"/>
            <a:ext cx="2065092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/>
              <a:t>*DLP: Data Leakage Prevention 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4F91EFE-3A7A-F4BF-49CE-66A9798779E4}"/>
              </a:ext>
            </a:extLst>
          </p:cNvPr>
          <p:cNvSpPr txBox="1">
            <a:spLocks/>
          </p:cNvSpPr>
          <p:nvPr/>
        </p:nvSpPr>
        <p:spPr>
          <a:xfrm>
            <a:off x="3481582" y="5429137"/>
            <a:ext cx="671513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/>
              <a:t>LLMs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4538B57-4A1C-B564-3E98-582156F25ADB}"/>
              </a:ext>
            </a:extLst>
          </p:cNvPr>
          <p:cNvSpPr/>
          <p:nvPr/>
        </p:nvSpPr>
        <p:spPr>
          <a:xfrm flipH="1">
            <a:off x="3974218" y="5349491"/>
            <a:ext cx="140295" cy="607216"/>
          </a:xfrm>
          <a:prstGeom prst="rightBrace">
            <a:avLst>
              <a:gd name="adj1" fmla="val 53782"/>
              <a:gd name="adj2" fmla="val 50000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E426C-50AE-C81B-C780-27875577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3888" y="6260093"/>
            <a:ext cx="2743200" cy="597907"/>
          </a:xfrm>
        </p:spPr>
        <p:txBody>
          <a:bodyPr/>
          <a:lstStyle/>
          <a:p>
            <a:fld id="{4E36A6CF-CE45-40CC-8B88-1A708422E81B}" type="datetime1">
              <a:rPr lang="en-US" noProof="0" smtClean="0"/>
              <a:t>6/26/2024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3951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DF589-03E2-C293-E80D-6123A4B6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A6CF-CE45-40CC-8B88-1A708422E81B}" type="datetime1">
              <a:rPr lang="en-US" noProof="0" smtClean="0"/>
              <a:t>6/26/2024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C4154-69B5-0087-D2AF-643241B3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EB93-9EE4-4463-88AB-DBF02166A2A4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015F9D02-06E6-7348-4D91-B67179D2F48D}"/>
              </a:ext>
            </a:extLst>
          </p:cNvPr>
          <p:cNvSpPr/>
          <p:nvPr/>
        </p:nvSpPr>
        <p:spPr>
          <a:xfrm>
            <a:off x="623889" y="2052413"/>
            <a:ext cx="5367726" cy="3998913"/>
          </a:xfrm>
          <a:prstGeom prst="roundRect">
            <a:avLst>
              <a:gd name="adj" fmla="val 5743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0" rIns="36000" bIns="45720" rtlCol="0" anchor="t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1">
              <a:solidFill>
                <a:schemeClr val="tx1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00DE86-E7BF-1C7B-EEBD-D83E23FD2CA3}"/>
              </a:ext>
            </a:extLst>
          </p:cNvPr>
          <p:cNvSpPr/>
          <p:nvPr/>
        </p:nvSpPr>
        <p:spPr>
          <a:xfrm>
            <a:off x="2048591" y="1820623"/>
            <a:ext cx="2636993" cy="447922"/>
          </a:xfrm>
          <a:prstGeom prst="roundRect">
            <a:avLst>
              <a:gd name="adj" fmla="val 25538"/>
            </a:avLst>
          </a:prstGeom>
          <a:solidFill>
            <a:srgbClr val="00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1200" b="1" err="1">
                <a:solidFill>
                  <a:schemeClr val="bg1"/>
                </a:solidFill>
                <a:latin typeface="Druk Wide Bold" pitchFamily="2" charset="77"/>
              </a:rPr>
              <a:t>Pictet</a:t>
            </a:r>
            <a:r>
              <a:rPr lang="en-GB" sz="1200" b="1">
                <a:solidFill>
                  <a:schemeClr val="bg1"/>
                </a:solidFill>
                <a:latin typeface="Druk Wide Bold" pitchFamily="2" charset="77"/>
              </a:rPr>
              <a:t> Case Study*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4B0CC80-B9CD-3E3A-4E81-B048E96F25FB}"/>
              </a:ext>
            </a:extLst>
          </p:cNvPr>
          <p:cNvSpPr txBox="1">
            <a:spLocks/>
          </p:cNvSpPr>
          <p:nvPr/>
        </p:nvSpPr>
        <p:spPr>
          <a:xfrm>
            <a:off x="1415441" y="2719363"/>
            <a:ext cx="4523985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err="1"/>
              <a:t>Pictet</a:t>
            </a:r>
            <a:r>
              <a:rPr lang="en-US" sz="1200" b="0"/>
              <a:t> launched </a:t>
            </a:r>
            <a:r>
              <a:rPr lang="en-US" sz="1200" b="0" err="1"/>
              <a:t>One.Chat</a:t>
            </a:r>
            <a:r>
              <a:rPr lang="en-US" sz="1200" b="0"/>
              <a:t> in December 2023, a co-developed, GPT-powered platform to make internal information accessible to over </a:t>
            </a:r>
            <a:r>
              <a:rPr lang="en-US" sz="1200"/>
              <a:t>5,000 employees</a:t>
            </a:r>
            <a:r>
              <a:rPr lang="en-US" sz="1200" b="0"/>
              <a:t>.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10CAF1E1-C0EE-C1E0-2399-815A99778A8A}"/>
              </a:ext>
            </a:extLst>
          </p:cNvPr>
          <p:cNvSpPr txBox="1">
            <a:spLocks/>
          </p:cNvSpPr>
          <p:nvPr/>
        </p:nvSpPr>
        <p:spPr>
          <a:xfrm>
            <a:off x="1415441" y="3673559"/>
            <a:ext cx="4523985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/>
              <a:t>Employees </a:t>
            </a:r>
            <a:r>
              <a:rPr lang="en-US" sz="1200"/>
              <a:t>dedicated considerable time </a:t>
            </a:r>
            <a:r>
              <a:rPr lang="en-US" sz="1200" b="0"/>
              <a:t>to source relevant information from directives, the intranet, helpdesk resources, HR docs, etc.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6AF71CA0-548E-6B4F-638D-B43E0D2E63A9}"/>
              </a:ext>
            </a:extLst>
          </p:cNvPr>
          <p:cNvSpPr txBox="1">
            <a:spLocks/>
          </p:cNvSpPr>
          <p:nvPr/>
        </p:nvSpPr>
        <p:spPr>
          <a:xfrm>
            <a:off x="1415440" y="4862442"/>
            <a:ext cx="4523985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dirty="0"/>
              <a:t>With </a:t>
            </a:r>
            <a:r>
              <a:rPr lang="en-US" sz="1200" dirty="0" err="1"/>
              <a:t>One.Chat</a:t>
            </a:r>
            <a:r>
              <a:rPr lang="en-US" sz="1200" b="0" dirty="0"/>
              <a:t>, Unique helps </a:t>
            </a:r>
            <a:r>
              <a:rPr lang="en-US" sz="1200" b="0" dirty="0" err="1"/>
              <a:t>Pictet</a:t>
            </a:r>
            <a:r>
              <a:rPr lang="en-US" sz="1200" b="0" dirty="0"/>
              <a:t> to retrieve information quickly, translate and summarize documents, generate drafts, support with coding, and segregate information into groups to facilitate access management.</a:t>
            </a:r>
          </a:p>
        </p:txBody>
      </p:sp>
      <p:pic>
        <p:nvPicPr>
          <p:cNvPr id="19" name="Graphic 18" descr="Robot with solid fill">
            <a:extLst>
              <a:ext uri="{FF2B5EF4-FFF2-40B4-BE49-F238E27FC236}">
                <a16:creationId xmlns:a16="http://schemas.microsoft.com/office/drawing/2014/main" id="{0194D11A-D17E-D59A-365A-74D825E0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5" y="4864349"/>
            <a:ext cx="447921" cy="447921"/>
          </a:xfrm>
          <a:prstGeom prst="rect">
            <a:avLst/>
          </a:prstGeom>
        </p:spPr>
      </p:pic>
      <p:pic>
        <p:nvPicPr>
          <p:cNvPr id="21" name="Graphic 20" descr="Warning with solid fill">
            <a:extLst>
              <a:ext uri="{FF2B5EF4-FFF2-40B4-BE49-F238E27FC236}">
                <a16:creationId xmlns:a16="http://schemas.microsoft.com/office/drawing/2014/main" id="{F7D30FDF-5D8B-D6F4-977F-C5C3DB0F5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705" y="3673558"/>
            <a:ext cx="447921" cy="447921"/>
          </a:xfrm>
          <a:prstGeom prst="rect">
            <a:avLst/>
          </a:prstGeom>
        </p:spPr>
      </p:pic>
      <p:pic>
        <p:nvPicPr>
          <p:cNvPr id="25" name="Graphic 24" descr="Take Off with solid fill">
            <a:extLst>
              <a:ext uri="{FF2B5EF4-FFF2-40B4-BE49-F238E27FC236}">
                <a16:creationId xmlns:a16="http://schemas.microsoft.com/office/drawing/2014/main" id="{6186B479-0547-2464-286B-19D680403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339" y="2720127"/>
            <a:ext cx="447921" cy="447921"/>
          </a:xfrm>
          <a:prstGeom prst="rect">
            <a:avLst/>
          </a:prstGeom>
        </p:spPr>
      </p:pic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9F79F13B-0AF5-D811-570C-F153679E7E66}"/>
              </a:ext>
            </a:extLst>
          </p:cNvPr>
          <p:cNvSpPr/>
          <p:nvPr/>
        </p:nvSpPr>
        <p:spPr>
          <a:xfrm>
            <a:off x="6200387" y="2047729"/>
            <a:ext cx="5367725" cy="3998913"/>
          </a:xfrm>
          <a:prstGeom prst="roundRect">
            <a:avLst>
              <a:gd name="adj" fmla="val 5743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0" rIns="36000" bIns="45720" rtlCol="0" anchor="t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1">
              <a:solidFill>
                <a:schemeClr val="tx1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3779A2C-BB82-C2C7-8C17-DB4F46C27C25}"/>
              </a:ext>
            </a:extLst>
          </p:cNvPr>
          <p:cNvSpPr/>
          <p:nvPr/>
        </p:nvSpPr>
        <p:spPr>
          <a:xfrm>
            <a:off x="7506416" y="1820623"/>
            <a:ext cx="2636993" cy="447922"/>
          </a:xfrm>
          <a:prstGeom prst="roundRect">
            <a:avLst>
              <a:gd name="adj" fmla="val 25538"/>
            </a:avLst>
          </a:prstGeom>
          <a:solidFill>
            <a:srgbClr val="00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1200" b="1" err="1">
                <a:solidFill>
                  <a:schemeClr val="bg1"/>
                </a:solidFill>
                <a:latin typeface="Druk Wide Bold" pitchFamily="2" charset="77"/>
              </a:rPr>
              <a:t>One.Chat</a:t>
            </a:r>
            <a:r>
              <a:rPr lang="en-GB" sz="1200" b="1">
                <a:solidFill>
                  <a:schemeClr val="bg1"/>
                </a:solidFill>
                <a:latin typeface="Druk Wide Bold" pitchFamily="2" charset="77"/>
              </a:rPr>
              <a:t> in numbers</a:t>
            </a:r>
          </a:p>
        </p:txBody>
      </p:sp>
      <p:sp>
        <p:nvSpPr>
          <p:cNvPr id="28" name="Google Shape;669;p2">
            <a:extLst>
              <a:ext uri="{FF2B5EF4-FFF2-40B4-BE49-F238E27FC236}">
                <a16:creationId xmlns:a16="http://schemas.microsoft.com/office/drawing/2014/main" id="{6A0C63AB-2D1D-4563-5B26-B2BE1C3E2F9E}"/>
              </a:ext>
            </a:extLst>
          </p:cNvPr>
          <p:cNvSpPr txBox="1"/>
          <p:nvPr/>
        </p:nvSpPr>
        <p:spPr>
          <a:xfrm>
            <a:off x="728516" y="5806697"/>
            <a:ext cx="2743200" cy="34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000" b="0" i="0" u="none" strike="noStrike" cap="none" dirty="0">
                <a:ea typeface="Arial"/>
                <a:cs typeface="Arial"/>
                <a:sym typeface="Arial"/>
              </a:rPr>
              <a:t>* more information on our </a:t>
            </a:r>
            <a:r>
              <a:rPr lang="en-US" sz="1000" b="0" i="0" u="none" strike="noStrike" cap="none" dirty="0">
                <a:ea typeface="Arial"/>
                <a:cs typeface="Arial"/>
                <a:sym typeface="Arial"/>
                <a:hlinkClick r:id="rId8"/>
              </a:rPr>
              <a:t>website</a:t>
            </a:r>
            <a:endParaRPr lang="en-US" sz="1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2A10FB3-8731-3664-E24B-49CC49BBC3B1}"/>
              </a:ext>
            </a:extLst>
          </p:cNvPr>
          <p:cNvSpPr txBox="1">
            <a:spLocks/>
          </p:cNvSpPr>
          <p:nvPr/>
        </p:nvSpPr>
        <p:spPr>
          <a:xfrm>
            <a:off x="6573965" y="2397117"/>
            <a:ext cx="1376326" cy="692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>
                <a:solidFill>
                  <a:srgbClr val="00374C"/>
                </a:solidFill>
              </a:rPr>
              <a:t>5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6C146605-17C5-350D-E403-2916DF483DF1}"/>
              </a:ext>
            </a:extLst>
          </p:cNvPr>
          <p:cNvSpPr txBox="1">
            <a:spLocks/>
          </p:cNvSpPr>
          <p:nvPr/>
        </p:nvSpPr>
        <p:spPr>
          <a:xfrm>
            <a:off x="6952130" y="2519157"/>
            <a:ext cx="3978964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/>
              <a:t>months from contact to launch</a:t>
            </a: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A5974CEA-7516-9F5A-A3EC-9F6A1DD098AE}"/>
              </a:ext>
            </a:extLst>
          </p:cNvPr>
          <p:cNvSpPr txBox="1">
            <a:spLocks/>
          </p:cNvSpPr>
          <p:nvPr/>
        </p:nvSpPr>
        <p:spPr>
          <a:xfrm>
            <a:off x="6586212" y="2942377"/>
            <a:ext cx="1894669" cy="692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>
                <a:solidFill>
                  <a:srgbClr val="00374C"/>
                </a:solidFill>
              </a:rPr>
              <a:t>5,300</a:t>
            </a: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88D622B1-9154-F10B-8E88-25D0CACA41A9}"/>
              </a:ext>
            </a:extLst>
          </p:cNvPr>
          <p:cNvSpPr txBox="1">
            <a:spLocks/>
          </p:cNvSpPr>
          <p:nvPr/>
        </p:nvSpPr>
        <p:spPr>
          <a:xfrm>
            <a:off x="7962538" y="3064417"/>
            <a:ext cx="2980804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/>
              <a:t>employees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B1656193-F53E-62E8-0892-28E933D9E7D6}"/>
              </a:ext>
            </a:extLst>
          </p:cNvPr>
          <p:cNvSpPr txBox="1">
            <a:spLocks/>
          </p:cNvSpPr>
          <p:nvPr/>
        </p:nvSpPr>
        <p:spPr>
          <a:xfrm>
            <a:off x="6586212" y="3512338"/>
            <a:ext cx="1894669" cy="692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>
                <a:solidFill>
                  <a:srgbClr val="00374C"/>
                </a:solidFill>
              </a:rPr>
              <a:t>3,000</a:t>
            </a: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F9847116-0555-8797-218A-DF6065BAD4F2}"/>
              </a:ext>
            </a:extLst>
          </p:cNvPr>
          <p:cNvSpPr txBox="1">
            <a:spLocks/>
          </p:cNvSpPr>
          <p:nvPr/>
        </p:nvSpPr>
        <p:spPr>
          <a:xfrm>
            <a:off x="8000116" y="3634378"/>
            <a:ext cx="2980803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/>
              <a:t>total users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89586AA4-45E8-C333-3C4A-FDB1F6AE3033}"/>
              </a:ext>
            </a:extLst>
          </p:cNvPr>
          <p:cNvSpPr txBox="1">
            <a:spLocks/>
          </p:cNvSpPr>
          <p:nvPr/>
        </p:nvSpPr>
        <p:spPr>
          <a:xfrm>
            <a:off x="6586212" y="4057600"/>
            <a:ext cx="1894669" cy="692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>
                <a:solidFill>
                  <a:srgbClr val="00374C"/>
                </a:solidFill>
              </a:rPr>
              <a:t>1,700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696BBBDD-1B0C-5635-2FAF-6391501247BA}"/>
              </a:ext>
            </a:extLst>
          </p:cNvPr>
          <p:cNvSpPr txBox="1">
            <a:spLocks/>
          </p:cNvSpPr>
          <p:nvPr/>
        </p:nvSpPr>
        <p:spPr>
          <a:xfrm>
            <a:off x="7856297" y="4179640"/>
            <a:ext cx="3046704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/>
              <a:t>users weekly</a:t>
            </a: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87DB75CB-502F-58E5-9663-682CDE2FC1A9}"/>
              </a:ext>
            </a:extLst>
          </p:cNvPr>
          <p:cNvSpPr txBox="1">
            <a:spLocks/>
          </p:cNvSpPr>
          <p:nvPr/>
        </p:nvSpPr>
        <p:spPr>
          <a:xfrm>
            <a:off x="6586212" y="4627561"/>
            <a:ext cx="2450213" cy="6920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>
                <a:solidFill>
                  <a:srgbClr val="00374C"/>
                </a:solidFill>
              </a:rPr>
              <a:t>23,000</a:t>
            </a: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C265F08C-9A55-5A0B-2E0E-FCD1400606F8}"/>
              </a:ext>
            </a:extLst>
          </p:cNvPr>
          <p:cNvSpPr txBox="1">
            <a:spLocks/>
          </p:cNvSpPr>
          <p:nvPr/>
        </p:nvSpPr>
        <p:spPr>
          <a:xfrm>
            <a:off x="8296835" y="4749601"/>
            <a:ext cx="2736951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/>
              <a:t>prompts/week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708F1B6-DBF0-19EE-82F3-578D2CECF0F6}"/>
              </a:ext>
            </a:extLst>
          </p:cNvPr>
          <p:cNvSpPr/>
          <p:nvPr/>
        </p:nvSpPr>
        <p:spPr>
          <a:xfrm>
            <a:off x="6187919" y="5441604"/>
            <a:ext cx="5380194" cy="609722"/>
          </a:xfrm>
          <a:prstGeom prst="roundRect">
            <a:avLst>
              <a:gd name="adj" fmla="val 25538"/>
            </a:avLst>
          </a:prstGeom>
          <a:solidFill>
            <a:srgbClr val="80D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2000" b="1">
                <a:solidFill>
                  <a:schemeClr val="tx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Impact: 1-2 hours </a:t>
            </a:r>
            <a:r>
              <a:rPr lang="en-GB" sz="1400">
                <a:solidFill>
                  <a:schemeClr val="tx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saved per week per person</a:t>
            </a:r>
          </a:p>
        </p:txBody>
      </p:sp>
      <p:pic>
        <p:nvPicPr>
          <p:cNvPr id="2" name="Picture 4" descr="Banque Pictet &amp; Cie SA - Top-bank.ch - Private bank">
            <a:extLst>
              <a:ext uri="{FF2B5EF4-FFF2-40B4-BE49-F238E27FC236}">
                <a16:creationId xmlns:a16="http://schemas.microsoft.com/office/drawing/2014/main" id="{B8DF2341-C250-2C59-89D3-01D69763A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10" y="34046"/>
            <a:ext cx="2071968" cy="103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CC90FFF0-F91C-7D28-4266-3B74E3237BE3}"/>
              </a:ext>
            </a:extLst>
          </p:cNvPr>
          <p:cNvSpPr txBox="1">
            <a:spLocks/>
          </p:cNvSpPr>
          <p:nvPr/>
        </p:nvSpPr>
        <p:spPr>
          <a:xfrm>
            <a:off x="623888" y="502558"/>
            <a:ext cx="10944225" cy="5704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err="1"/>
              <a:t>Pictet</a:t>
            </a:r>
            <a:r>
              <a:rPr lang="en-US" sz="2400"/>
              <a:t> success story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29873BA-21EF-47FC-EAE2-41EF0C051703}"/>
              </a:ext>
            </a:extLst>
          </p:cNvPr>
          <p:cNvSpPr txBox="1">
            <a:spLocks/>
          </p:cNvSpPr>
          <p:nvPr/>
        </p:nvSpPr>
        <p:spPr>
          <a:xfrm>
            <a:off x="623888" y="1118700"/>
            <a:ext cx="10944225" cy="447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000" indent="-288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err="1"/>
              <a:t>Pictet</a:t>
            </a:r>
            <a:r>
              <a:rPr lang="en-US" sz="1800" b="0"/>
              <a:t> has 5,000 users live and marks our first client with more than $1M C-ARR</a:t>
            </a:r>
          </a:p>
        </p:txBody>
      </p:sp>
    </p:spTree>
    <p:extLst>
      <p:ext uri="{BB962C8B-B14F-4D97-AF65-F5344CB8AC3E}">
        <p14:creationId xmlns:p14="http://schemas.microsoft.com/office/powerpoint/2010/main" val="2129551609"/>
      </p:ext>
    </p:extLst>
  </p:cSld>
  <p:clrMapOvr>
    <a:masterClrMapping/>
  </p:clrMapOvr>
</p:sld>
</file>

<file path=ppt/theme/theme1.xml><?xml version="1.0" encoding="utf-8"?>
<a:theme xmlns:a="http://schemas.openxmlformats.org/drawingml/2006/main" name="UNIQUE Master">
  <a:themeElements>
    <a:clrScheme name="Benutzerdefiniert 2">
      <a:dk1>
        <a:sysClr val="windowText" lastClr="000000"/>
      </a:dk1>
      <a:lt1>
        <a:sysClr val="window" lastClr="FFFFFF"/>
      </a:lt1>
      <a:dk2>
        <a:srgbClr val="073B4C"/>
      </a:dk2>
      <a:lt2>
        <a:srgbClr val="E7E6E6"/>
      </a:lt2>
      <a:accent1>
        <a:srgbClr val="ED315D"/>
      </a:accent1>
      <a:accent2>
        <a:srgbClr val="FFD166"/>
      </a:accent2>
      <a:accent3>
        <a:srgbClr val="06D6A0"/>
      </a:accent3>
      <a:accent4>
        <a:srgbClr val="1FB7EA"/>
      </a:accent4>
      <a:accent5>
        <a:srgbClr val="073B4C"/>
      </a:accent5>
      <a:accent6>
        <a:srgbClr val="9F9FAD"/>
      </a:accent6>
      <a:hlink>
        <a:srgbClr val="1FB7EA"/>
      </a:hlink>
      <a:folHlink>
        <a:srgbClr val="954F72"/>
      </a:folHlink>
    </a:clrScheme>
    <a:fontScheme name="Custom 89">
      <a:majorFont>
        <a:latin typeface="Druk Wide Medium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Unique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073A4B"/>
      </a:accent1>
      <a:accent2>
        <a:srgbClr val="19A8D6"/>
      </a:accent2>
      <a:accent3>
        <a:srgbClr val="05B182"/>
      </a:accent3>
      <a:accent4>
        <a:srgbClr val="FFD166"/>
      </a:accent4>
      <a:accent5>
        <a:srgbClr val="EC315D"/>
      </a:accent5>
      <a:accent6>
        <a:srgbClr val="70AD47"/>
      </a:accent6>
      <a:hlink>
        <a:srgbClr val="1DA8D8"/>
      </a:hlink>
      <a:folHlink>
        <a:srgbClr val="073A4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3C0CCC8296FDA47A755545A17BB8B85" ma:contentTypeVersion="19" ma:contentTypeDescription="Ein neues Dokument erstellen." ma:contentTypeScope="" ma:versionID="6cadf29086d94f4d5dc41d62f0f5373b">
  <xsd:schema xmlns:xsd="http://www.w3.org/2001/XMLSchema" xmlns:xs="http://www.w3.org/2001/XMLSchema" xmlns:p="http://schemas.microsoft.com/office/2006/metadata/properties" xmlns:ns2="fad7e435-9585-4103-9c2b-0bc8ac6fb3aa" xmlns:ns3="5834a135-3a03-4d6a-97e8-9ef746ef79d5" targetNamespace="http://schemas.microsoft.com/office/2006/metadata/properties" ma:root="true" ma:fieldsID="31c91254facb846f9f7a47574365e787" ns2:_="" ns3:_="">
    <xsd:import namespace="fad7e435-9585-4103-9c2b-0bc8ac6fb3aa"/>
    <xsd:import namespace="5834a135-3a03-4d6a-97e8-9ef746ef79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FinanceGPTKnowledg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7e435-9585-4103-9c2b-0bc8ac6fb3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66e3c09a-6fcc-4de7-aeca-ffdd73454d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FinanceGPTKnowledge" ma:index="25" nillable="true" ma:displayName="FinanceGPT Knowledge" ma:default="0" ma:description="Indicates whether or not the content is available in FinanceGPT." ma:format="Dropdown" ma:internalName="FinanceGPTKnowledge">
      <xsd:simpleType>
        <xsd:restriction base="dms:Boolean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34a135-3a03-4d6a-97e8-9ef746ef79d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edf8a67-08dd-4d1f-b781-a8b19a00e6a1}" ma:internalName="TaxCatchAll" ma:showField="CatchAllData" ma:web="5834a135-3a03-4d6a-97e8-9ef746ef79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34a135-3a03-4d6a-97e8-9ef746ef79d5" xsi:nil="true"/>
    <lcf76f155ced4ddcb4097134ff3c332f xmlns="fad7e435-9585-4103-9c2b-0bc8ac6fb3aa">
      <Terms xmlns="http://schemas.microsoft.com/office/infopath/2007/PartnerControls"/>
    </lcf76f155ced4ddcb4097134ff3c332f>
    <FinanceGPTKnowledge xmlns="fad7e435-9585-4103-9c2b-0bc8ac6fb3aa">false</FinanceGPTKnowledge>
  </documentManagement>
</p:properties>
</file>

<file path=customXml/itemProps1.xml><?xml version="1.0" encoding="utf-8"?>
<ds:datastoreItem xmlns:ds="http://schemas.openxmlformats.org/officeDocument/2006/customXml" ds:itemID="{9D4849CB-CD21-42B0-BA7B-3F80CF5515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d7e435-9585-4103-9c2b-0bc8ac6fb3aa"/>
    <ds:schemaRef ds:uri="5834a135-3a03-4d6a-97e8-9ef746ef79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CA1090-B802-48D3-A278-F29597B099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8D2828-EFD4-4F58-B8C3-7752AC19359A}">
  <ds:schemaRefs>
    <ds:schemaRef ds:uri="http://schemas.microsoft.com/office/2006/documentManagement/types"/>
    <ds:schemaRef ds:uri="http://www.w3.org/XML/1998/namespace"/>
    <ds:schemaRef ds:uri="fad7e435-9585-4103-9c2b-0bc8ac6fb3aa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5834a135-3a03-4d6a-97e8-9ef746ef79d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865</Words>
  <Application>Microsoft Office PowerPoint</Application>
  <PresentationFormat>Widescreen</PresentationFormat>
  <Paragraphs>152</Paragraphs>
  <Slides>9</Slides>
  <Notes>7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UNIQUE Master</vt:lpstr>
      <vt:lpstr>Custom Design</vt:lpstr>
      <vt:lpstr>SwissHacks 2024</vt:lpstr>
      <vt:lpstr>Supercharging teams</vt:lpstr>
      <vt:lpstr>PowerPoint Presentation</vt:lpstr>
      <vt:lpstr>Problem / Solution</vt:lpstr>
      <vt:lpstr>The Exciting Challenge</vt:lpstr>
      <vt:lpstr>Join the Challenge</vt:lpstr>
      <vt:lpstr>Stay Unique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Jovana Markovic | Folienwerke GmbH</dc:creator>
  <cp:lastModifiedBy>Lea Bachmann</cp:lastModifiedBy>
  <cp:revision>48</cp:revision>
  <dcterms:created xsi:type="dcterms:W3CDTF">2023-11-24T17:34:41Z</dcterms:created>
  <dcterms:modified xsi:type="dcterms:W3CDTF">2024-06-26T11:53:02Z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0x010100A3C0CCC8296FDA47A755545A17BB8B85</vt:lpwstr>
  </property>
  <property fmtid="{D5CDD505-2E9C-101B-9397-08002B2CF9AE}" pid="3" name="MediaServiceImageTags">
    <vt:lpwstr/>
  </property>
</Properties>
</file>